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0158413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4369"/>
    <a:srgbClr val="00A1C7"/>
    <a:srgbClr val="FF0001"/>
    <a:srgbClr val="1BAAC2"/>
    <a:srgbClr val="DDB56D"/>
    <a:srgbClr val="CCA154"/>
    <a:srgbClr val="FAEB8B"/>
    <a:srgbClr val="A76924"/>
    <a:srgbClr val="F0D87A"/>
    <a:srgbClr val="0056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61" d="100"/>
          <a:sy n="61" d="100"/>
        </p:scale>
        <p:origin x="90" y="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1881" y="1247330"/>
            <a:ext cx="8634651" cy="2653442"/>
          </a:xfrm>
        </p:spPr>
        <p:txBody>
          <a:bodyPr anchor="b"/>
          <a:lstStyle>
            <a:lvl1pPr algn="ctr">
              <a:defRPr sz="6665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9802" y="4003098"/>
            <a:ext cx="7618810" cy="1840119"/>
          </a:xfrm>
        </p:spPr>
        <p:txBody>
          <a:bodyPr/>
          <a:lstStyle>
            <a:lvl1pPr marL="0" indent="0" algn="ctr">
              <a:buNone/>
              <a:defRPr sz="2666"/>
            </a:lvl1pPr>
            <a:lvl2pPr marL="507903" indent="0" algn="ctr">
              <a:buNone/>
              <a:defRPr sz="2222"/>
            </a:lvl2pPr>
            <a:lvl3pPr marL="1015807" indent="0" algn="ctr">
              <a:buNone/>
              <a:defRPr sz="2000"/>
            </a:lvl3pPr>
            <a:lvl4pPr marL="1523710" indent="0" algn="ctr">
              <a:buNone/>
              <a:defRPr sz="1777"/>
            </a:lvl4pPr>
            <a:lvl5pPr marL="2031614" indent="0" algn="ctr">
              <a:buNone/>
              <a:defRPr sz="1777"/>
            </a:lvl5pPr>
            <a:lvl6pPr marL="2539517" indent="0" algn="ctr">
              <a:buNone/>
              <a:defRPr sz="1777"/>
            </a:lvl6pPr>
            <a:lvl7pPr marL="3047421" indent="0" algn="ctr">
              <a:buNone/>
              <a:defRPr sz="1777"/>
            </a:lvl7pPr>
            <a:lvl8pPr marL="3555324" indent="0" algn="ctr">
              <a:buNone/>
              <a:defRPr sz="1777"/>
            </a:lvl8pPr>
            <a:lvl9pPr marL="4063228" indent="0" algn="ctr">
              <a:buNone/>
              <a:defRPr sz="1777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1BF4-3EF2-461E-B885-878D596F6E83}" type="datetimeFigureOut">
              <a:rPr lang="es-PE" smtClean="0"/>
              <a:t>27/09/2021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A39B-C7A8-4F4D-B04B-E67546DD923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28666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1BF4-3EF2-461E-B885-878D596F6E83}" type="datetimeFigureOut">
              <a:rPr lang="es-PE" smtClean="0"/>
              <a:t>27/09/2021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A39B-C7A8-4F4D-B04B-E67546DD923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47567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9615" y="405779"/>
            <a:ext cx="2190408" cy="645894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392" y="405779"/>
            <a:ext cx="6444243" cy="6458944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1BF4-3EF2-461E-B885-878D596F6E83}" type="datetimeFigureOut">
              <a:rPr lang="es-PE" smtClean="0"/>
              <a:t>27/09/2021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A39B-C7A8-4F4D-B04B-E67546DD923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54540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1BF4-3EF2-461E-B885-878D596F6E83}" type="datetimeFigureOut">
              <a:rPr lang="es-PE" smtClean="0"/>
              <a:t>27/09/2021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A39B-C7A8-4F4D-B04B-E67546DD923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0243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101" y="1900107"/>
            <a:ext cx="8761631" cy="3170368"/>
          </a:xfrm>
        </p:spPr>
        <p:txBody>
          <a:bodyPr anchor="b"/>
          <a:lstStyle>
            <a:lvl1pPr>
              <a:defRPr sz="6665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101" y="5100468"/>
            <a:ext cx="8761631" cy="1667222"/>
          </a:xfrm>
        </p:spPr>
        <p:txBody>
          <a:bodyPr/>
          <a:lstStyle>
            <a:lvl1pPr marL="0" indent="0">
              <a:buNone/>
              <a:defRPr sz="2666">
                <a:solidFill>
                  <a:schemeClr val="tx1"/>
                </a:solidFill>
              </a:defRPr>
            </a:lvl1pPr>
            <a:lvl2pPr marL="507903" indent="0">
              <a:buNone/>
              <a:defRPr sz="2222">
                <a:solidFill>
                  <a:schemeClr val="tx1">
                    <a:tint val="75000"/>
                  </a:schemeClr>
                </a:solidFill>
              </a:defRPr>
            </a:lvl2pPr>
            <a:lvl3pPr marL="101580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523710" indent="0">
              <a:buNone/>
              <a:defRPr sz="1777">
                <a:solidFill>
                  <a:schemeClr val="tx1">
                    <a:tint val="75000"/>
                  </a:schemeClr>
                </a:solidFill>
              </a:defRPr>
            </a:lvl4pPr>
            <a:lvl5pPr marL="2031614" indent="0">
              <a:buNone/>
              <a:defRPr sz="1777">
                <a:solidFill>
                  <a:schemeClr val="tx1">
                    <a:tint val="75000"/>
                  </a:schemeClr>
                </a:solidFill>
              </a:defRPr>
            </a:lvl5pPr>
            <a:lvl6pPr marL="2539517" indent="0">
              <a:buNone/>
              <a:defRPr sz="1777">
                <a:solidFill>
                  <a:schemeClr val="tx1">
                    <a:tint val="75000"/>
                  </a:schemeClr>
                </a:solidFill>
              </a:defRPr>
            </a:lvl6pPr>
            <a:lvl7pPr marL="3047421" indent="0">
              <a:buNone/>
              <a:defRPr sz="1777">
                <a:solidFill>
                  <a:schemeClr val="tx1">
                    <a:tint val="75000"/>
                  </a:schemeClr>
                </a:solidFill>
              </a:defRPr>
            </a:lvl7pPr>
            <a:lvl8pPr marL="3555324" indent="0">
              <a:buNone/>
              <a:defRPr sz="1777">
                <a:solidFill>
                  <a:schemeClr val="tx1">
                    <a:tint val="75000"/>
                  </a:schemeClr>
                </a:solidFill>
              </a:defRPr>
            </a:lvl8pPr>
            <a:lvl9pPr marL="4063228" indent="0">
              <a:buNone/>
              <a:defRPr sz="177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1BF4-3EF2-461E-B885-878D596F6E83}" type="datetimeFigureOut">
              <a:rPr lang="es-PE" smtClean="0"/>
              <a:t>27/09/2021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A39B-C7A8-4F4D-B04B-E67546DD923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42540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391" y="2028895"/>
            <a:ext cx="4317326" cy="483582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2696" y="2028895"/>
            <a:ext cx="4317326" cy="483582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1BF4-3EF2-461E-B885-878D596F6E83}" type="datetimeFigureOut">
              <a:rPr lang="es-PE" smtClean="0"/>
              <a:t>27/09/2021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A39B-C7A8-4F4D-B04B-E67546DD923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9870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714" y="405781"/>
            <a:ext cx="8761631" cy="147315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715" y="1868348"/>
            <a:ext cx="4297484" cy="915649"/>
          </a:xfrm>
        </p:spPr>
        <p:txBody>
          <a:bodyPr anchor="b"/>
          <a:lstStyle>
            <a:lvl1pPr marL="0" indent="0">
              <a:buNone/>
              <a:defRPr sz="2666" b="1"/>
            </a:lvl1pPr>
            <a:lvl2pPr marL="507903" indent="0">
              <a:buNone/>
              <a:defRPr sz="2222" b="1"/>
            </a:lvl2pPr>
            <a:lvl3pPr marL="1015807" indent="0">
              <a:buNone/>
              <a:defRPr sz="2000" b="1"/>
            </a:lvl3pPr>
            <a:lvl4pPr marL="1523710" indent="0">
              <a:buNone/>
              <a:defRPr sz="1777" b="1"/>
            </a:lvl4pPr>
            <a:lvl5pPr marL="2031614" indent="0">
              <a:buNone/>
              <a:defRPr sz="1777" b="1"/>
            </a:lvl5pPr>
            <a:lvl6pPr marL="2539517" indent="0">
              <a:buNone/>
              <a:defRPr sz="1777" b="1"/>
            </a:lvl6pPr>
            <a:lvl7pPr marL="3047421" indent="0">
              <a:buNone/>
              <a:defRPr sz="1777" b="1"/>
            </a:lvl7pPr>
            <a:lvl8pPr marL="3555324" indent="0">
              <a:buNone/>
              <a:defRPr sz="1777" b="1"/>
            </a:lvl8pPr>
            <a:lvl9pPr marL="4063228" indent="0">
              <a:buNone/>
              <a:defRPr sz="1777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715" y="2783997"/>
            <a:ext cx="4297484" cy="409484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2697" y="1868348"/>
            <a:ext cx="4318649" cy="915649"/>
          </a:xfrm>
        </p:spPr>
        <p:txBody>
          <a:bodyPr anchor="b"/>
          <a:lstStyle>
            <a:lvl1pPr marL="0" indent="0">
              <a:buNone/>
              <a:defRPr sz="2666" b="1"/>
            </a:lvl1pPr>
            <a:lvl2pPr marL="507903" indent="0">
              <a:buNone/>
              <a:defRPr sz="2222" b="1"/>
            </a:lvl2pPr>
            <a:lvl3pPr marL="1015807" indent="0">
              <a:buNone/>
              <a:defRPr sz="2000" b="1"/>
            </a:lvl3pPr>
            <a:lvl4pPr marL="1523710" indent="0">
              <a:buNone/>
              <a:defRPr sz="1777" b="1"/>
            </a:lvl4pPr>
            <a:lvl5pPr marL="2031614" indent="0">
              <a:buNone/>
              <a:defRPr sz="1777" b="1"/>
            </a:lvl5pPr>
            <a:lvl6pPr marL="2539517" indent="0">
              <a:buNone/>
              <a:defRPr sz="1777" b="1"/>
            </a:lvl6pPr>
            <a:lvl7pPr marL="3047421" indent="0">
              <a:buNone/>
              <a:defRPr sz="1777" b="1"/>
            </a:lvl7pPr>
            <a:lvl8pPr marL="3555324" indent="0">
              <a:buNone/>
              <a:defRPr sz="1777" b="1"/>
            </a:lvl8pPr>
            <a:lvl9pPr marL="4063228" indent="0">
              <a:buNone/>
              <a:defRPr sz="1777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2697" y="2783997"/>
            <a:ext cx="4318649" cy="409484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1BF4-3EF2-461E-B885-878D596F6E83}" type="datetimeFigureOut">
              <a:rPr lang="es-PE" smtClean="0"/>
              <a:t>27/09/2021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A39B-C7A8-4F4D-B04B-E67546DD923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769120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1BF4-3EF2-461E-B885-878D596F6E83}" type="datetimeFigureOut">
              <a:rPr lang="es-PE" smtClean="0"/>
              <a:t>27/09/2021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A39B-C7A8-4F4D-B04B-E67546DD923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62822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1BF4-3EF2-461E-B885-878D596F6E83}" type="datetimeFigureOut">
              <a:rPr lang="es-PE" smtClean="0"/>
              <a:t>27/09/2021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A39B-C7A8-4F4D-B04B-E67546DD923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075243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714" y="508106"/>
            <a:ext cx="3276353" cy="1778371"/>
          </a:xfrm>
        </p:spPr>
        <p:txBody>
          <a:bodyPr anchor="b"/>
          <a:lstStyle>
            <a:lvl1pPr>
              <a:defRPr sz="3555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648" y="1097369"/>
            <a:ext cx="5142697" cy="5416267"/>
          </a:xfrm>
        </p:spPr>
        <p:txBody>
          <a:bodyPr/>
          <a:lstStyle>
            <a:lvl1pPr>
              <a:defRPr sz="3555"/>
            </a:lvl1pPr>
            <a:lvl2pPr>
              <a:defRPr sz="3111"/>
            </a:lvl2pPr>
            <a:lvl3pPr>
              <a:defRPr sz="2666"/>
            </a:lvl3pPr>
            <a:lvl4pPr>
              <a:defRPr sz="2222"/>
            </a:lvl4pPr>
            <a:lvl5pPr>
              <a:defRPr sz="2222"/>
            </a:lvl5pPr>
            <a:lvl6pPr>
              <a:defRPr sz="2222"/>
            </a:lvl6pPr>
            <a:lvl7pPr>
              <a:defRPr sz="2222"/>
            </a:lvl7pPr>
            <a:lvl8pPr>
              <a:defRPr sz="2222"/>
            </a:lvl8pPr>
            <a:lvl9pPr>
              <a:defRPr sz="2222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714" y="2286477"/>
            <a:ext cx="3276353" cy="4235980"/>
          </a:xfrm>
        </p:spPr>
        <p:txBody>
          <a:bodyPr/>
          <a:lstStyle>
            <a:lvl1pPr marL="0" indent="0">
              <a:buNone/>
              <a:defRPr sz="1777"/>
            </a:lvl1pPr>
            <a:lvl2pPr marL="507903" indent="0">
              <a:buNone/>
              <a:defRPr sz="1555"/>
            </a:lvl2pPr>
            <a:lvl3pPr marL="1015807" indent="0">
              <a:buNone/>
              <a:defRPr sz="1333"/>
            </a:lvl3pPr>
            <a:lvl4pPr marL="1523710" indent="0">
              <a:buNone/>
              <a:defRPr sz="1111"/>
            </a:lvl4pPr>
            <a:lvl5pPr marL="2031614" indent="0">
              <a:buNone/>
              <a:defRPr sz="1111"/>
            </a:lvl5pPr>
            <a:lvl6pPr marL="2539517" indent="0">
              <a:buNone/>
              <a:defRPr sz="1111"/>
            </a:lvl6pPr>
            <a:lvl7pPr marL="3047421" indent="0">
              <a:buNone/>
              <a:defRPr sz="1111"/>
            </a:lvl7pPr>
            <a:lvl8pPr marL="3555324" indent="0">
              <a:buNone/>
              <a:defRPr sz="1111"/>
            </a:lvl8pPr>
            <a:lvl9pPr marL="4063228" indent="0">
              <a:buNone/>
              <a:defRPr sz="111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1BF4-3EF2-461E-B885-878D596F6E83}" type="datetimeFigureOut">
              <a:rPr lang="es-PE" smtClean="0"/>
              <a:t>27/09/2021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A39B-C7A8-4F4D-B04B-E67546DD923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1077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714" y="508106"/>
            <a:ext cx="3276353" cy="1778371"/>
          </a:xfrm>
        </p:spPr>
        <p:txBody>
          <a:bodyPr anchor="b"/>
          <a:lstStyle>
            <a:lvl1pPr>
              <a:defRPr sz="3555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18648" y="1097369"/>
            <a:ext cx="5142697" cy="5416267"/>
          </a:xfrm>
        </p:spPr>
        <p:txBody>
          <a:bodyPr anchor="t"/>
          <a:lstStyle>
            <a:lvl1pPr marL="0" indent="0">
              <a:buNone/>
              <a:defRPr sz="3555"/>
            </a:lvl1pPr>
            <a:lvl2pPr marL="507903" indent="0">
              <a:buNone/>
              <a:defRPr sz="3111"/>
            </a:lvl2pPr>
            <a:lvl3pPr marL="1015807" indent="0">
              <a:buNone/>
              <a:defRPr sz="2666"/>
            </a:lvl3pPr>
            <a:lvl4pPr marL="1523710" indent="0">
              <a:buNone/>
              <a:defRPr sz="2222"/>
            </a:lvl4pPr>
            <a:lvl5pPr marL="2031614" indent="0">
              <a:buNone/>
              <a:defRPr sz="2222"/>
            </a:lvl5pPr>
            <a:lvl6pPr marL="2539517" indent="0">
              <a:buNone/>
              <a:defRPr sz="2222"/>
            </a:lvl6pPr>
            <a:lvl7pPr marL="3047421" indent="0">
              <a:buNone/>
              <a:defRPr sz="2222"/>
            </a:lvl7pPr>
            <a:lvl8pPr marL="3555324" indent="0">
              <a:buNone/>
              <a:defRPr sz="2222"/>
            </a:lvl8pPr>
            <a:lvl9pPr marL="4063228" indent="0">
              <a:buNone/>
              <a:defRPr sz="2222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714" y="2286477"/>
            <a:ext cx="3276353" cy="4235980"/>
          </a:xfrm>
        </p:spPr>
        <p:txBody>
          <a:bodyPr/>
          <a:lstStyle>
            <a:lvl1pPr marL="0" indent="0">
              <a:buNone/>
              <a:defRPr sz="1777"/>
            </a:lvl1pPr>
            <a:lvl2pPr marL="507903" indent="0">
              <a:buNone/>
              <a:defRPr sz="1555"/>
            </a:lvl2pPr>
            <a:lvl3pPr marL="1015807" indent="0">
              <a:buNone/>
              <a:defRPr sz="1333"/>
            </a:lvl3pPr>
            <a:lvl4pPr marL="1523710" indent="0">
              <a:buNone/>
              <a:defRPr sz="1111"/>
            </a:lvl4pPr>
            <a:lvl5pPr marL="2031614" indent="0">
              <a:buNone/>
              <a:defRPr sz="1111"/>
            </a:lvl5pPr>
            <a:lvl6pPr marL="2539517" indent="0">
              <a:buNone/>
              <a:defRPr sz="1111"/>
            </a:lvl6pPr>
            <a:lvl7pPr marL="3047421" indent="0">
              <a:buNone/>
              <a:defRPr sz="1111"/>
            </a:lvl7pPr>
            <a:lvl8pPr marL="3555324" indent="0">
              <a:buNone/>
              <a:defRPr sz="1111"/>
            </a:lvl8pPr>
            <a:lvl9pPr marL="4063228" indent="0">
              <a:buNone/>
              <a:defRPr sz="111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1BF4-3EF2-461E-B885-878D596F6E83}" type="datetimeFigureOut">
              <a:rPr lang="es-PE" smtClean="0"/>
              <a:t>27/09/2021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A39B-C7A8-4F4D-B04B-E67546DD923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01177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391" y="405781"/>
            <a:ext cx="8761631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391" y="2028895"/>
            <a:ext cx="8761631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391" y="7064085"/>
            <a:ext cx="2285643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31BF4-3EF2-461E-B885-878D596F6E83}" type="datetimeFigureOut">
              <a:rPr lang="es-PE" smtClean="0"/>
              <a:t>27/09/2021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4975" y="7064085"/>
            <a:ext cx="3428464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4379" y="7064085"/>
            <a:ext cx="2285643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9A39B-C7A8-4F4D-B04B-E67546DD923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020671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15807" rtl="0" eaLnBrk="1" latinLnBrk="0" hangingPunct="1">
        <a:lnSpc>
          <a:spcPct val="90000"/>
        </a:lnSpc>
        <a:spcBef>
          <a:spcPct val="0"/>
        </a:spcBef>
        <a:buNone/>
        <a:defRPr sz="488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3952" indent="-253952" algn="l" defTabSz="1015807" rtl="0" eaLnBrk="1" latinLnBrk="0" hangingPunct="1">
        <a:lnSpc>
          <a:spcPct val="90000"/>
        </a:lnSpc>
        <a:spcBef>
          <a:spcPts val="1111"/>
        </a:spcBef>
        <a:buFont typeface="Arial" panose="020B0604020202020204" pitchFamily="34" charset="0"/>
        <a:buChar char="•"/>
        <a:defRPr sz="3111" kern="1200">
          <a:solidFill>
            <a:schemeClr val="tx1"/>
          </a:solidFill>
          <a:latin typeface="+mn-lt"/>
          <a:ea typeface="+mn-ea"/>
          <a:cs typeface="+mn-cs"/>
        </a:defRPr>
      </a:lvl1pPr>
      <a:lvl2pPr marL="761855" indent="-253952" algn="l" defTabSz="1015807" rtl="0" eaLnBrk="1" latinLnBrk="0" hangingPunct="1">
        <a:lnSpc>
          <a:spcPct val="90000"/>
        </a:lnSpc>
        <a:spcBef>
          <a:spcPts val="555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2pPr>
      <a:lvl3pPr marL="1269759" indent="-253952" algn="l" defTabSz="1015807" rtl="0" eaLnBrk="1" latinLnBrk="0" hangingPunct="1">
        <a:lnSpc>
          <a:spcPct val="90000"/>
        </a:lnSpc>
        <a:spcBef>
          <a:spcPts val="555"/>
        </a:spcBef>
        <a:buFont typeface="Arial" panose="020B0604020202020204" pitchFamily="34" charset="0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3pPr>
      <a:lvl4pPr marL="1777662" indent="-253952" algn="l" defTabSz="1015807" rtl="0" eaLnBrk="1" latinLnBrk="0" hangingPunct="1">
        <a:lnSpc>
          <a:spcPct val="90000"/>
        </a:lnSpc>
        <a:spcBef>
          <a:spcPts val="55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285566" indent="-253952" algn="l" defTabSz="1015807" rtl="0" eaLnBrk="1" latinLnBrk="0" hangingPunct="1">
        <a:lnSpc>
          <a:spcPct val="90000"/>
        </a:lnSpc>
        <a:spcBef>
          <a:spcPts val="55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793469" indent="-253952" algn="l" defTabSz="1015807" rtl="0" eaLnBrk="1" latinLnBrk="0" hangingPunct="1">
        <a:lnSpc>
          <a:spcPct val="90000"/>
        </a:lnSpc>
        <a:spcBef>
          <a:spcPts val="55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301373" indent="-253952" algn="l" defTabSz="1015807" rtl="0" eaLnBrk="1" latinLnBrk="0" hangingPunct="1">
        <a:lnSpc>
          <a:spcPct val="90000"/>
        </a:lnSpc>
        <a:spcBef>
          <a:spcPts val="55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276" indent="-253952" algn="l" defTabSz="1015807" rtl="0" eaLnBrk="1" latinLnBrk="0" hangingPunct="1">
        <a:lnSpc>
          <a:spcPct val="90000"/>
        </a:lnSpc>
        <a:spcBef>
          <a:spcPts val="55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180" indent="-253952" algn="l" defTabSz="1015807" rtl="0" eaLnBrk="1" latinLnBrk="0" hangingPunct="1">
        <a:lnSpc>
          <a:spcPct val="90000"/>
        </a:lnSpc>
        <a:spcBef>
          <a:spcPts val="55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58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03" algn="l" defTabSz="10158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807" algn="l" defTabSz="10158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710" algn="l" defTabSz="10158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614" algn="l" defTabSz="10158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517" algn="l" defTabSz="10158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421" algn="l" defTabSz="10158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324" algn="l" defTabSz="10158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228" algn="l" defTabSz="10158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/>
        </p:nvSpPr>
        <p:spPr>
          <a:xfrm>
            <a:off x="1187403" y="2326032"/>
            <a:ext cx="7791450" cy="576510"/>
          </a:xfrm>
          <a:prstGeom prst="rect">
            <a:avLst/>
          </a:prstGeom>
          <a:solidFill>
            <a:srgbClr val="00A1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CuadroTexto 11"/>
          <p:cNvSpPr txBox="1"/>
          <p:nvPr/>
        </p:nvSpPr>
        <p:spPr>
          <a:xfrm>
            <a:off x="503144" y="1343025"/>
            <a:ext cx="9159968" cy="1026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  <a:buClr>
                <a:srgbClr val="C00000"/>
              </a:buClr>
            </a:pPr>
            <a:r>
              <a:rPr lang="es-PE" sz="4400" b="1" dirty="0">
                <a:solidFill>
                  <a:srgbClr val="014369"/>
                </a:solidFill>
              </a:rPr>
              <a:t>Sabías que en el Perú ocho de </a:t>
            </a:r>
            <a:r>
              <a:rPr lang="es-PE" sz="4400" b="1" dirty="0" smtClean="0">
                <a:solidFill>
                  <a:srgbClr val="014369"/>
                </a:solidFill>
              </a:rPr>
              <a:t>cada </a:t>
            </a:r>
            <a:r>
              <a:rPr lang="es-PE" sz="4400" dirty="0">
                <a:solidFill>
                  <a:srgbClr val="014369"/>
                </a:solidFill>
              </a:rPr>
              <a:t>100 gestantes son adolescentes</a:t>
            </a:r>
          </a:p>
        </p:txBody>
      </p:sp>
      <p:sp>
        <p:nvSpPr>
          <p:cNvPr id="2" name="Rectángulo 1"/>
          <p:cNvSpPr/>
          <p:nvPr/>
        </p:nvSpPr>
        <p:spPr>
          <a:xfrm>
            <a:off x="781050" y="342900"/>
            <a:ext cx="3686175" cy="381000"/>
          </a:xfrm>
          <a:prstGeom prst="rect">
            <a:avLst/>
          </a:prstGeom>
          <a:solidFill>
            <a:srgbClr val="00A1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7" name="CuadroTexto 6"/>
          <p:cNvSpPr txBox="1"/>
          <p:nvPr/>
        </p:nvSpPr>
        <p:spPr>
          <a:xfrm>
            <a:off x="504824" y="390838"/>
            <a:ext cx="9156608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  <a:buClr>
                <a:srgbClr val="C00000"/>
              </a:buClr>
            </a:pPr>
            <a:r>
              <a:rPr lang="es-PE" sz="2800" b="1" dirty="0">
                <a:solidFill>
                  <a:schemeClr val="bg1"/>
                </a:solidFill>
              </a:rPr>
              <a:t>En tiempos deCOVID-19  </a:t>
            </a:r>
            <a:r>
              <a:rPr lang="es-PE" sz="2800" b="1" dirty="0">
                <a:solidFill>
                  <a:srgbClr val="00A1C7"/>
                </a:solidFill>
              </a:rPr>
              <a:t>también protege tus momentos.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504824" y="2486338"/>
            <a:ext cx="9156608" cy="41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  <a:buClr>
                <a:srgbClr val="C00000"/>
              </a:buClr>
            </a:pPr>
            <a:r>
              <a:rPr lang="es-PE" sz="3600" dirty="0">
                <a:solidFill>
                  <a:schemeClr val="bg1"/>
                </a:solidFill>
              </a:rPr>
              <a:t>¡No permitas que otros decidan por ti!</a:t>
            </a:r>
            <a:endParaRPr lang="es-PE" sz="3600" dirty="0">
              <a:solidFill>
                <a:srgbClr val="00A1C7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47" y="3237836"/>
            <a:ext cx="4413486" cy="301056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5" y="2844741"/>
            <a:ext cx="4257675" cy="4166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591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/>
        </p:nvSpPr>
        <p:spPr>
          <a:xfrm>
            <a:off x="1663653" y="2417833"/>
            <a:ext cx="4984797" cy="1440331"/>
          </a:xfrm>
          <a:prstGeom prst="rect">
            <a:avLst/>
          </a:prstGeom>
          <a:solidFill>
            <a:srgbClr val="00A1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CuadroTexto 11"/>
          <p:cNvSpPr txBox="1"/>
          <p:nvPr/>
        </p:nvSpPr>
        <p:spPr>
          <a:xfrm>
            <a:off x="1069553" y="1135031"/>
            <a:ext cx="8027150" cy="1094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800"/>
              </a:lnSpc>
              <a:buClr>
                <a:srgbClr val="C00000"/>
              </a:buClr>
            </a:pPr>
            <a:r>
              <a:rPr lang="es-PE" sz="4400" b="1" dirty="0">
                <a:solidFill>
                  <a:srgbClr val="014369"/>
                </a:solidFill>
              </a:rPr>
              <a:t>Disfruta tu adolescencia, </a:t>
            </a:r>
            <a:r>
              <a:rPr lang="es-PE" sz="4400" dirty="0">
                <a:solidFill>
                  <a:srgbClr val="014369"/>
                </a:solidFill>
              </a:rPr>
              <a:t>tómate tu tiempo y planea tu futuro.</a:t>
            </a:r>
          </a:p>
        </p:txBody>
      </p:sp>
      <p:sp>
        <p:nvSpPr>
          <p:cNvPr id="2" name="Rectángulo 1"/>
          <p:cNvSpPr/>
          <p:nvPr/>
        </p:nvSpPr>
        <p:spPr>
          <a:xfrm>
            <a:off x="781050" y="342900"/>
            <a:ext cx="3686175" cy="381000"/>
          </a:xfrm>
          <a:prstGeom prst="rect">
            <a:avLst/>
          </a:prstGeom>
          <a:solidFill>
            <a:srgbClr val="00A1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7" name="CuadroTexto 6"/>
          <p:cNvSpPr txBox="1"/>
          <p:nvPr/>
        </p:nvSpPr>
        <p:spPr>
          <a:xfrm>
            <a:off x="504824" y="390838"/>
            <a:ext cx="9156608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  <a:buClr>
                <a:srgbClr val="C00000"/>
              </a:buClr>
            </a:pPr>
            <a:r>
              <a:rPr lang="es-PE" sz="2800" b="1" dirty="0">
                <a:solidFill>
                  <a:schemeClr val="bg1"/>
                </a:solidFill>
              </a:rPr>
              <a:t>En tiempos deCOVID-19  </a:t>
            </a:r>
            <a:r>
              <a:rPr lang="es-PE" sz="2800" b="1" dirty="0">
                <a:solidFill>
                  <a:srgbClr val="00A1C7"/>
                </a:solidFill>
              </a:rPr>
              <a:t>también protege tus momentos.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1806793" y="2564044"/>
            <a:ext cx="416833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  <a:buClr>
                <a:srgbClr val="C00000"/>
              </a:buClr>
            </a:pPr>
            <a:r>
              <a:rPr lang="es-PE" sz="3600" dirty="0" smtClean="0">
                <a:solidFill>
                  <a:schemeClr val="bg1"/>
                </a:solidFill>
              </a:rPr>
              <a:t>¡Infórmate </a:t>
            </a:r>
            <a:r>
              <a:rPr lang="es-PE" sz="3600" dirty="0">
                <a:solidFill>
                  <a:schemeClr val="bg1"/>
                </a:solidFill>
              </a:rPr>
              <a:t>y </a:t>
            </a:r>
            <a:r>
              <a:rPr lang="es-PE" sz="3600" dirty="0" smtClean="0">
                <a:solidFill>
                  <a:schemeClr val="bg1"/>
                </a:solidFill>
              </a:rPr>
              <a:t>decide que es lo mejor para tu vida!</a:t>
            </a:r>
            <a:endParaRPr lang="es-PE" sz="36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" y="4101522"/>
            <a:ext cx="4857750" cy="230007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072775"/>
            <a:ext cx="4056108" cy="466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079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781050" y="342900"/>
            <a:ext cx="3686175" cy="381000"/>
          </a:xfrm>
          <a:prstGeom prst="rect">
            <a:avLst/>
          </a:prstGeom>
          <a:solidFill>
            <a:srgbClr val="00A1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7" name="CuadroTexto 6"/>
          <p:cNvSpPr txBox="1"/>
          <p:nvPr/>
        </p:nvSpPr>
        <p:spPr>
          <a:xfrm>
            <a:off x="504824" y="390838"/>
            <a:ext cx="9156608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  <a:buClr>
                <a:srgbClr val="C00000"/>
              </a:buClr>
            </a:pPr>
            <a:r>
              <a:rPr lang="es-PE" sz="2800" b="1" dirty="0">
                <a:solidFill>
                  <a:schemeClr val="bg1"/>
                </a:solidFill>
              </a:rPr>
              <a:t>En tiempos deCOVID-19  </a:t>
            </a:r>
            <a:r>
              <a:rPr lang="es-PE" sz="2800" b="1" dirty="0">
                <a:solidFill>
                  <a:srgbClr val="00A1C7"/>
                </a:solidFill>
              </a:rPr>
              <a:t>también protege tus momentos.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25" y="3796722"/>
            <a:ext cx="4857750" cy="2300071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734965" y="2149380"/>
            <a:ext cx="8696325" cy="1244987"/>
          </a:xfrm>
          <a:prstGeom prst="rect">
            <a:avLst/>
          </a:prstGeom>
          <a:solidFill>
            <a:srgbClr val="00A1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3" name="CuadroTexto 12"/>
          <p:cNvSpPr txBox="1"/>
          <p:nvPr/>
        </p:nvSpPr>
        <p:spPr>
          <a:xfrm>
            <a:off x="503144" y="1159365"/>
            <a:ext cx="9159968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  <a:buClr>
                <a:srgbClr val="C00000"/>
              </a:buClr>
            </a:pPr>
            <a:r>
              <a:rPr lang="es-PE" sz="3600" b="1" dirty="0">
                <a:solidFill>
                  <a:srgbClr val="014369"/>
                </a:solidFill>
              </a:rPr>
              <a:t>Tu cuidado integral de salud es importante,</a:t>
            </a:r>
          </a:p>
          <a:p>
            <a:pPr algn="ctr">
              <a:lnSpc>
                <a:spcPts val="3500"/>
              </a:lnSpc>
              <a:buClr>
                <a:srgbClr val="C00000"/>
              </a:buClr>
            </a:pPr>
            <a:r>
              <a:rPr lang="es-PE" sz="2800" dirty="0" smtClean="0">
                <a:solidFill>
                  <a:srgbClr val="014369"/>
                </a:solidFill>
              </a:rPr>
              <a:t>Nosotros te cuidamos, </a:t>
            </a:r>
            <a:r>
              <a:rPr lang="es-PE" sz="2800" dirty="0">
                <a:solidFill>
                  <a:srgbClr val="014369"/>
                </a:solidFill>
              </a:rPr>
              <a:t>te </a:t>
            </a:r>
            <a:r>
              <a:rPr lang="es-PE" sz="2800" dirty="0" smtClean="0">
                <a:solidFill>
                  <a:srgbClr val="014369"/>
                </a:solidFill>
              </a:rPr>
              <a:t>cuidas tú y todos </a:t>
            </a:r>
            <a:r>
              <a:rPr lang="es-PE" sz="2800" dirty="0">
                <a:solidFill>
                  <a:srgbClr val="014369"/>
                </a:solidFill>
              </a:rPr>
              <a:t>nos cuidamos.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1123950" y="2279243"/>
            <a:ext cx="7918356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  <a:buClr>
                <a:srgbClr val="C00000"/>
              </a:buClr>
            </a:pPr>
            <a:r>
              <a:rPr lang="es-PE" sz="3200" b="1" dirty="0">
                <a:solidFill>
                  <a:schemeClr val="bg1"/>
                </a:solidFill>
              </a:rPr>
              <a:t>¿Necesitas información y ser </a:t>
            </a:r>
            <a:r>
              <a:rPr lang="es-PE" sz="3200" b="1" dirty="0" smtClean="0">
                <a:solidFill>
                  <a:schemeClr val="bg1"/>
                </a:solidFill>
              </a:rPr>
              <a:t>escuchado?</a:t>
            </a:r>
          </a:p>
          <a:p>
            <a:pPr algn="ctr">
              <a:lnSpc>
                <a:spcPts val="2600"/>
              </a:lnSpc>
              <a:buClr>
                <a:srgbClr val="C00000"/>
              </a:buClr>
            </a:pPr>
            <a:r>
              <a:rPr lang="es-PE" sz="3200" dirty="0" smtClean="0">
                <a:solidFill>
                  <a:schemeClr val="bg1"/>
                </a:solidFill>
              </a:rPr>
              <a:t>Acude </a:t>
            </a:r>
            <a:r>
              <a:rPr lang="es-PE" sz="3200" dirty="0">
                <a:solidFill>
                  <a:schemeClr val="bg1"/>
                </a:solidFill>
              </a:rPr>
              <a:t>a tu establecimiento de salud y busca los servicios de atención para adolescentes.</a:t>
            </a:r>
            <a:endParaRPr lang="es-PE" sz="3200" dirty="0">
              <a:solidFill>
                <a:srgbClr val="00A1C7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376" y="3340194"/>
            <a:ext cx="4012624" cy="339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4771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</TotalTime>
  <Words>111</Words>
  <Application>Microsoft Office PowerPoint</Application>
  <PresentationFormat>Personalizado</PresentationFormat>
  <Paragraphs>11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Soulet Castañeda Renato Francisco</dc:creator>
  <cp:lastModifiedBy>Soulet Castañeda Renato Francisco</cp:lastModifiedBy>
  <cp:revision>25</cp:revision>
  <dcterms:created xsi:type="dcterms:W3CDTF">2020-06-10T16:21:17Z</dcterms:created>
  <dcterms:modified xsi:type="dcterms:W3CDTF">2021-09-27T19:38:49Z</dcterms:modified>
</cp:coreProperties>
</file>