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5" r:id="rId10"/>
    <p:sldId id="287" r:id="rId11"/>
    <p:sldId id="288" r:id="rId12"/>
    <p:sldId id="292" r:id="rId13"/>
    <p:sldId id="293" r:id="rId14"/>
    <p:sldId id="277" r:id="rId15"/>
  </p:sldIdLst>
  <p:sldSz cx="9144000" cy="6858000" type="screen4x3"/>
  <p:notesSz cx="9296400" cy="7010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4629" autoAdjust="0"/>
  </p:normalViewPr>
  <p:slideViewPr>
    <p:cSldViewPr>
      <p:cViewPr varScale="1">
        <p:scale>
          <a:sx n="86" d="100"/>
          <a:sy n="86" d="100"/>
        </p:scale>
        <p:origin x="16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209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26100-057D-48B9-B0A7-F3BA0A0FEE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1689F3-008B-458C-9453-CF60505F283F}">
      <dgm:prSet phldrT="[Texto]"/>
      <dgm:spPr/>
      <dgm:t>
        <a:bodyPr/>
        <a:lstStyle/>
        <a:p>
          <a:r>
            <a:rPr lang="es-ES" dirty="0" smtClean="0"/>
            <a:t>Archivo</a:t>
          </a:r>
          <a:endParaRPr lang="es-ES" dirty="0"/>
        </a:p>
      </dgm:t>
    </dgm:pt>
    <dgm:pt modelId="{F9CB3FDA-FEEF-4041-B57C-EBAD6D31A889}" type="parTrans" cxnId="{606E4A4E-6602-441F-8165-6CEEBC57A18E}">
      <dgm:prSet/>
      <dgm:spPr/>
      <dgm:t>
        <a:bodyPr/>
        <a:lstStyle/>
        <a:p>
          <a:endParaRPr lang="es-ES"/>
        </a:p>
      </dgm:t>
    </dgm:pt>
    <dgm:pt modelId="{AC035CFF-F0D8-4F81-AFA3-4B2675CE0CD8}" type="sibTrans" cxnId="{606E4A4E-6602-441F-8165-6CEEBC57A18E}">
      <dgm:prSet/>
      <dgm:spPr/>
      <dgm:t>
        <a:bodyPr/>
        <a:lstStyle/>
        <a:p>
          <a:endParaRPr lang="es-ES"/>
        </a:p>
      </dgm:t>
    </dgm:pt>
    <dgm:pt modelId="{870A0890-0996-460D-8B64-703A39B67E0B}">
      <dgm:prSet phldrT="[Texto]"/>
      <dgm:spPr/>
      <dgm:t>
        <a:bodyPr/>
        <a:lstStyle/>
        <a:p>
          <a:pPr algn="just"/>
          <a:r>
            <a:rPr lang="es-ES" dirty="0" smtClean="0"/>
            <a:t>Es el conjunto de documentos de una oficina que están metódicamente organizados. </a:t>
          </a:r>
          <a:r>
            <a:rPr lang="es-ES" b="0" dirty="0" smtClean="0"/>
            <a:t>También es el lugar en que se conservan y custodian para que sirvan de consulta. </a:t>
          </a:r>
          <a:endParaRPr lang="es-ES" b="0" dirty="0"/>
        </a:p>
      </dgm:t>
    </dgm:pt>
    <dgm:pt modelId="{1742D93E-7D79-4311-80C7-55C76E33024C}" type="parTrans" cxnId="{40DE9D11-C9B8-4724-B413-84D9F563918A}">
      <dgm:prSet/>
      <dgm:spPr/>
      <dgm:t>
        <a:bodyPr/>
        <a:lstStyle/>
        <a:p>
          <a:endParaRPr lang="es-ES"/>
        </a:p>
      </dgm:t>
    </dgm:pt>
    <dgm:pt modelId="{FF937F5A-A278-4544-A65F-D53943395645}" type="sibTrans" cxnId="{40DE9D11-C9B8-4724-B413-84D9F563918A}">
      <dgm:prSet/>
      <dgm:spPr/>
      <dgm:t>
        <a:bodyPr/>
        <a:lstStyle/>
        <a:p>
          <a:endParaRPr lang="es-ES"/>
        </a:p>
      </dgm:t>
    </dgm:pt>
    <dgm:pt modelId="{5F4AA9E8-026C-4DDA-B8DB-3D879A733490}" type="pres">
      <dgm:prSet presAssocID="{06426100-057D-48B9-B0A7-F3BA0A0FEE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9C964-D07E-4DB3-8B25-E890D9547568}" type="pres">
      <dgm:prSet presAssocID="{CE1689F3-008B-458C-9453-CF60505F28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ED881-48AD-468E-9E81-05B851B0C1D8}" type="pres">
      <dgm:prSet presAssocID="{CE1689F3-008B-458C-9453-CF60505F283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E3F5CC-F466-4920-896E-AC3064736463}" type="presOf" srcId="{870A0890-0996-460D-8B64-703A39B67E0B}" destId="{D74ED881-48AD-468E-9E81-05B851B0C1D8}" srcOrd="0" destOrd="0" presId="urn:microsoft.com/office/officeart/2005/8/layout/vList2"/>
    <dgm:cxn modelId="{A419FD3F-C204-4DEF-A9A9-C16C68DCEF28}" type="presOf" srcId="{06426100-057D-48B9-B0A7-F3BA0A0FEE9F}" destId="{5F4AA9E8-026C-4DDA-B8DB-3D879A733490}" srcOrd="0" destOrd="0" presId="urn:microsoft.com/office/officeart/2005/8/layout/vList2"/>
    <dgm:cxn modelId="{606E4A4E-6602-441F-8165-6CEEBC57A18E}" srcId="{06426100-057D-48B9-B0A7-F3BA0A0FEE9F}" destId="{CE1689F3-008B-458C-9453-CF60505F283F}" srcOrd="0" destOrd="0" parTransId="{F9CB3FDA-FEEF-4041-B57C-EBAD6D31A889}" sibTransId="{AC035CFF-F0D8-4F81-AFA3-4B2675CE0CD8}"/>
    <dgm:cxn modelId="{40DE9D11-C9B8-4724-B413-84D9F563918A}" srcId="{CE1689F3-008B-458C-9453-CF60505F283F}" destId="{870A0890-0996-460D-8B64-703A39B67E0B}" srcOrd="0" destOrd="0" parTransId="{1742D93E-7D79-4311-80C7-55C76E33024C}" sibTransId="{FF937F5A-A278-4544-A65F-D53943395645}"/>
    <dgm:cxn modelId="{71093760-8E9B-42E4-9E4B-5F886968CBA9}" type="presOf" srcId="{CE1689F3-008B-458C-9453-CF60505F283F}" destId="{DEA9C964-D07E-4DB3-8B25-E890D9547568}" srcOrd="0" destOrd="0" presId="urn:microsoft.com/office/officeart/2005/8/layout/vList2"/>
    <dgm:cxn modelId="{DF9A485E-0615-45E8-BFD2-25829D2E9D3F}" type="presParOf" srcId="{5F4AA9E8-026C-4DDA-B8DB-3D879A733490}" destId="{DEA9C964-D07E-4DB3-8B25-E890D9547568}" srcOrd="0" destOrd="0" presId="urn:microsoft.com/office/officeart/2005/8/layout/vList2"/>
    <dgm:cxn modelId="{850B1746-6EBB-4590-A5C4-B9ADA7F3C5F9}" type="presParOf" srcId="{5F4AA9E8-026C-4DDA-B8DB-3D879A733490}" destId="{D74ED881-48AD-468E-9E81-05B851B0C1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426100-057D-48B9-B0A7-F3BA0A0FEE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1689F3-008B-458C-9453-CF60505F283F}">
      <dgm:prSet phldrT="[Texto]"/>
      <dgm:spPr/>
      <dgm:t>
        <a:bodyPr/>
        <a:lstStyle/>
        <a:p>
          <a:r>
            <a:rPr lang="es-ES" dirty="0" smtClean="0"/>
            <a:t>Administración de Archivos</a:t>
          </a:r>
          <a:endParaRPr lang="es-ES" dirty="0"/>
        </a:p>
      </dgm:t>
    </dgm:pt>
    <dgm:pt modelId="{F9CB3FDA-FEEF-4041-B57C-EBAD6D31A889}" type="parTrans" cxnId="{606E4A4E-6602-441F-8165-6CEEBC57A18E}">
      <dgm:prSet/>
      <dgm:spPr/>
      <dgm:t>
        <a:bodyPr/>
        <a:lstStyle/>
        <a:p>
          <a:endParaRPr lang="es-ES"/>
        </a:p>
      </dgm:t>
    </dgm:pt>
    <dgm:pt modelId="{AC035CFF-F0D8-4F81-AFA3-4B2675CE0CD8}" type="sibTrans" cxnId="{606E4A4E-6602-441F-8165-6CEEBC57A18E}">
      <dgm:prSet/>
      <dgm:spPr/>
      <dgm:t>
        <a:bodyPr/>
        <a:lstStyle/>
        <a:p>
          <a:endParaRPr lang="es-ES"/>
        </a:p>
      </dgm:t>
    </dgm:pt>
    <dgm:pt modelId="{870A0890-0996-460D-8B64-703A39B67E0B}">
      <dgm:prSet phldrT="[Texto]"/>
      <dgm:spPr/>
      <dgm:t>
        <a:bodyPr/>
        <a:lstStyle/>
        <a:p>
          <a:pPr algn="just"/>
          <a:r>
            <a:rPr lang="es-ES" dirty="0" smtClean="0"/>
            <a:t>Es </a:t>
          </a:r>
          <a:r>
            <a:rPr lang="es-ES" dirty="0" smtClean="0">
              <a:effectLst/>
            </a:rPr>
            <a:t>un conjunto de principios, métodos y procedimientos orientados a lograr una eficiente organización y funcionamiento de los archivos, interviniendo en la gestión de los documentos desde su elaboración hasta su eliminación o conservación permanente.</a:t>
          </a:r>
          <a:r>
            <a:rPr lang="es-ES" dirty="0" smtClean="0"/>
            <a:t> </a:t>
          </a:r>
          <a:endParaRPr lang="es-ES" dirty="0"/>
        </a:p>
      </dgm:t>
    </dgm:pt>
    <dgm:pt modelId="{1742D93E-7D79-4311-80C7-55C76E33024C}" type="parTrans" cxnId="{40DE9D11-C9B8-4724-B413-84D9F563918A}">
      <dgm:prSet/>
      <dgm:spPr/>
      <dgm:t>
        <a:bodyPr/>
        <a:lstStyle/>
        <a:p>
          <a:endParaRPr lang="es-ES"/>
        </a:p>
      </dgm:t>
    </dgm:pt>
    <dgm:pt modelId="{FF937F5A-A278-4544-A65F-D53943395645}" type="sibTrans" cxnId="{40DE9D11-C9B8-4724-B413-84D9F563918A}">
      <dgm:prSet/>
      <dgm:spPr/>
      <dgm:t>
        <a:bodyPr/>
        <a:lstStyle/>
        <a:p>
          <a:endParaRPr lang="es-ES"/>
        </a:p>
      </dgm:t>
    </dgm:pt>
    <dgm:pt modelId="{5F4AA9E8-026C-4DDA-B8DB-3D879A733490}" type="pres">
      <dgm:prSet presAssocID="{06426100-057D-48B9-B0A7-F3BA0A0FEE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9C964-D07E-4DB3-8B25-E890D9547568}" type="pres">
      <dgm:prSet presAssocID="{CE1689F3-008B-458C-9453-CF60505F28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ED881-48AD-468E-9E81-05B851B0C1D8}" type="pres">
      <dgm:prSet presAssocID="{CE1689F3-008B-458C-9453-CF60505F283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BBD9A9-A76A-4FF9-8618-934538DF486D}" type="presOf" srcId="{CE1689F3-008B-458C-9453-CF60505F283F}" destId="{DEA9C964-D07E-4DB3-8B25-E890D9547568}" srcOrd="0" destOrd="0" presId="urn:microsoft.com/office/officeart/2005/8/layout/vList2"/>
    <dgm:cxn modelId="{767BF1DC-072C-4B5D-86FE-A950541408F1}" type="presOf" srcId="{870A0890-0996-460D-8B64-703A39B67E0B}" destId="{D74ED881-48AD-468E-9E81-05B851B0C1D8}" srcOrd="0" destOrd="0" presId="urn:microsoft.com/office/officeart/2005/8/layout/vList2"/>
    <dgm:cxn modelId="{606E4A4E-6602-441F-8165-6CEEBC57A18E}" srcId="{06426100-057D-48B9-B0A7-F3BA0A0FEE9F}" destId="{CE1689F3-008B-458C-9453-CF60505F283F}" srcOrd="0" destOrd="0" parTransId="{F9CB3FDA-FEEF-4041-B57C-EBAD6D31A889}" sibTransId="{AC035CFF-F0D8-4F81-AFA3-4B2675CE0CD8}"/>
    <dgm:cxn modelId="{40DE9D11-C9B8-4724-B413-84D9F563918A}" srcId="{CE1689F3-008B-458C-9453-CF60505F283F}" destId="{870A0890-0996-460D-8B64-703A39B67E0B}" srcOrd="0" destOrd="0" parTransId="{1742D93E-7D79-4311-80C7-55C76E33024C}" sibTransId="{FF937F5A-A278-4544-A65F-D53943395645}"/>
    <dgm:cxn modelId="{6CDA4176-2F18-4C27-B17D-73B280DAD108}" type="presOf" srcId="{06426100-057D-48B9-B0A7-F3BA0A0FEE9F}" destId="{5F4AA9E8-026C-4DDA-B8DB-3D879A733490}" srcOrd="0" destOrd="0" presId="urn:microsoft.com/office/officeart/2005/8/layout/vList2"/>
    <dgm:cxn modelId="{DAF2CD56-F65B-4E62-B9D4-B27481177178}" type="presParOf" srcId="{5F4AA9E8-026C-4DDA-B8DB-3D879A733490}" destId="{DEA9C964-D07E-4DB3-8B25-E890D9547568}" srcOrd="0" destOrd="0" presId="urn:microsoft.com/office/officeart/2005/8/layout/vList2"/>
    <dgm:cxn modelId="{B9778AC6-8810-444C-A79F-CE0EAAA29F5F}" type="presParOf" srcId="{5F4AA9E8-026C-4DDA-B8DB-3D879A733490}" destId="{D74ED881-48AD-468E-9E81-05B851B0C1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426100-057D-48B9-B0A7-F3BA0A0FEE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1689F3-008B-458C-9453-CF60505F283F}">
      <dgm:prSet phldrT="[Texto]"/>
      <dgm:spPr/>
      <dgm:t>
        <a:bodyPr/>
        <a:lstStyle/>
        <a:p>
          <a:r>
            <a:rPr lang="es-ES" dirty="0" smtClean="0"/>
            <a:t>Sistema de Archivos</a:t>
          </a:r>
          <a:endParaRPr lang="es-ES" dirty="0"/>
        </a:p>
      </dgm:t>
    </dgm:pt>
    <dgm:pt modelId="{F9CB3FDA-FEEF-4041-B57C-EBAD6D31A889}" type="parTrans" cxnId="{606E4A4E-6602-441F-8165-6CEEBC57A18E}">
      <dgm:prSet/>
      <dgm:spPr/>
      <dgm:t>
        <a:bodyPr/>
        <a:lstStyle/>
        <a:p>
          <a:endParaRPr lang="es-ES"/>
        </a:p>
      </dgm:t>
    </dgm:pt>
    <dgm:pt modelId="{AC035CFF-F0D8-4F81-AFA3-4B2675CE0CD8}" type="sibTrans" cxnId="{606E4A4E-6602-441F-8165-6CEEBC57A18E}">
      <dgm:prSet/>
      <dgm:spPr/>
      <dgm:t>
        <a:bodyPr/>
        <a:lstStyle/>
        <a:p>
          <a:endParaRPr lang="es-ES"/>
        </a:p>
      </dgm:t>
    </dgm:pt>
    <dgm:pt modelId="{870A0890-0996-460D-8B64-703A39B67E0B}">
      <dgm:prSet phldrT="[Texto]"/>
      <dgm:spPr/>
      <dgm:t>
        <a:bodyPr/>
        <a:lstStyle/>
        <a:p>
          <a:pPr algn="just"/>
          <a:r>
            <a:rPr lang="es-ES" dirty="0" smtClean="0"/>
            <a:t>Es el modelo de integración de todos los archivos de una entidad con la finalidad de lograr la organización de sus documentos y su puesta en servicio. </a:t>
          </a:r>
          <a:endParaRPr lang="es-ES" dirty="0"/>
        </a:p>
      </dgm:t>
    </dgm:pt>
    <dgm:pt modelId="{1742D93E-7D79-4311-80C7-55C76E33024C}" type="parTrans" cxnId="{40DE9D11-C9B8-4724-B413-84D9F563918A}">
      <dgm:prSet/>
      <dgm:spPr/>
      <dgm:t>
        <a:bodyPr/>
        <a:lstStyle/>
        <a:p>
          <a:endParaRPr lang="es-ES"/>
        </a:p>
      </dgm:t>
    </dgm:pt>
    <dgm:pt modelId="{FF937F5A-A278-4544-A65F-D53943395645}" type="sibTrans" cxnId="{40DE9D11-C9B8-4724-B413-84D9F563918A}">
      <dgm:prSet/>
      <dgm:spPr/>
      <dgm:t>
        <a:bodyPr/>
        <a:lstStyle/>
        <a:p>
          <a:endParaRPr lang="es-ES"/>
        </a:p>
      </dgm:t>
    </dgm:pt>
    <dgm:pt modelId="{C6BEA50D-F66C-4FF1-8D9F-6583E1CE0391}">
      <dgm:prSet/>
      <dgm:spPr/>
      <dgm:t>
        <a:bodyPr/>
        <a:lstStyle/>
        <a:p>
          <a:pPr algn="just"/>
          <a:r>
            <a:rPr lang="es-ES" dirty="0" smtClean="0"/>
            <a:t>La administración del sistema se encarga de coordinar la gestión, planificación, normativa y sus recursos precisos para su funcionamiento.</a:t>
          </a:r>
          <a:endParaRPr lang="es-ES" dirty="0"/>
        </a:p>
      </dgm:t>
    </dgm:pt>
    <dgm:pt modelId="{7A3FF9A4-A3B8-4F50-AB6D-EE4C0F688364}" type="parTrans" cxnId="{748645A2-7A1C-436D-82BB-7D33761EEC71}">
      <dgm:prSet/>
      <dgm:spPr/>
      <dgm:t>
        <a:bodyPr/>
        <a:lstStyle/>
        <a:p>
          <a:endParaRPr lang="es-ES"/>
        </a:p>
      </dgm:t>
    </dgm:pt>
    <dgm:pt modelId="{D57BA79D-972F-4A95-975D-E0BF8281733C}" type="sibTrans" cxnId="{748645A2-7A1C-436D-82BB-7D33761EEC71}">
      <dgm:prSet/>
      <dgm:spPr/>
      <dgm:t>
        <a:bodyPr/>
        <a:lstStyle/>
        <a:p>
          <a:endParaRPr lang="es-ES"/>
        </a:p>
      </dgm:t>
    </dgm:pt>
    <dgm:pt modelId="{5F4AA9E8-026C-4DDA-B8DB-3D879A733490}" type="pres">
      <dgm:prSet presAssocID="{06426100-057D-48B9-B0A7-F3BA0A0FEE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9C964-D07E-4DB3-8B25-E890D9547568}" type="pres">
      <dgm:prSet presAssocID="{CE1689F3-008B-458C-9453-CF60505F28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ED881-48AD-468E-9E81-05B851B0C1D8}" type="pres">
      <dgm:prSet presAssocID="{CE1689F3-008B-458C-9453-CF60505F283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2FC6A3-14AD-43F4-B1F4-7D6F5A507CAE}" type="presOf" srcId="{C6BEA50D-F66C-4FF1-8D9F-6583E1CE0391}" destId="{D74ED881-48AD-468E-9E81-05B851B0C1D8}" srcOrd="0" destOrd="1" presId="urn:microsoft.com/office/officeart/2005/8/layout/vList2"/>
    <dgm:cxn modelId="{2928091A-EE33-4D4A-8EE5-B3267A7A5590}" type="presOf" srcId="{870A0890-0996-460D-8B64-703A39B67E0B}" destId="{D74ED881-48AD-468E-9E81-05B851B0C1D8}" srcOrd="0" destOrd="0" presId="urn:microsoft.com/office/officeart/2005/8/layout/vList2"/>
    <dgm:cxn modelId="{748645A2-7A1C-436D-82BB-7D33761EEC71}" srcId="{CE1689F3-008B-458C-9453-CF60505F283F}" destId="{C6BEA50D-F66C-4FF1-8D9F-6583E1CE0391}" srcOrd="1" destOrd="0" parTransId="{7A3FF9A4-A3B8-4F50-AB6D-EE4C0F688364}" sibTransId="{D57BA79D-972F-4A95-975D-E0BF8281733C}"/>
    <dgm:cxn modelId="{A99A7E6B-F435-4CE8-8DB3-8B7CF6855628}" type="presOf" srcId="{06426100-057D-48B9-B0A7-F3BA0A0FEE9F}" destId="{5F4AA9E8-026C-4DDA-B8DB-3D879A733490}" srcOrd="0" destOrd="0" presId="urn:microsoft.com/office/officeart/2005/8/layout/vList2"/>
    <dgm:cxn modelId="{606E4A4E-6602-441F-8165-6CEEBC57A18E}" srcId="{06426100-057D-48B9-B0A7-F3BA0A0FEE9F}" destId="{CE1689F3-008B-458C-9453-CF60505F283F}" srcOrd="0" destOrd="0" parTransId="{F9CB3FDA-FEEF-4041-B57C-EBAD6D31A889}" sibTransId="{AC035CFF-F0D8-4F81-AFA3-4B2675CE0CD8}"/>
    <dgm:cxn modelId="{40DE9D11-C9B8-4724-B413-84D9F563918A}" srcId="{CE1689F3-008B-458C-9453-CF60505F283F}" destId="{870A0890-0996-460D-8B64-703A39B67E0B}" srcOrd="0" destOrd="0" parTransId="{1742D93E-7D79-4311-80C7-55C76E33024C}" sibTransId="{FF937F5A-A278-4544-A65F-D53943395645}"/>
    <dgm:cxn modelId="{32DC0529-9324-459F-BF18-EC2ADC0CFDDB}" type="presOf" srcId="{CE1689F3-008B-458C-9453-CF60505F283F}" destId="{DEA9C964-D07E-4DB3-8B25-E890D9547568}" srcOrd="0" destOrd="0" presId="urn:microsoft.com/office/officeart/2005/8/layout/vList2"/>
    <dgm:cxn modelId="{9F9D854C-0144-40C1-B7C5-7301B6793999}" type="presParOf" srcId="{5F4AA9E8-026C-4DDA-B8DB-3D879A733490}" destId="{DEA9C964-D07E-4DB3-8B25-E890D9547568}" srcOrd="0" destOrd="0" presId="urn:microsoft.com/office/officeart/2005/8/layout/vList2"/>
    <dgm:cxn modelId="{52D67D09-E821-4D1F-89E3-67D1D845DC5A}" type="presParOf" srcId="{5F4AA9E8-026C-4DDA-B8DB-3D879A733490}" destId="{D74ED881-48AD-468E-9E81-05B851B0C1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426100-057D-48B9-B0A7-F3BA0A0FEE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1689F3-008B-458C-9453-CF60505F283F}">
      <dgm:prSet phldrT="[Texto]"/>
      <dgm:spPr/>
      <dgm:t>
        <a:bodyPr/>
        <a:lstStyle/>
        <a:p>
          <a:pPr algn="just"/>
          <a:r>
            <a:rPr lang="es-ES" b="1" dirty="0" smtClean="0"/>
            <a:t>Fines</a:t>
          </a:r>
          <a:endParaRPr lang="es-ES" dirty="0"/>
        </a:p>
      </dgm:t>
    </dgm:pt>
    <dgm:pt modelId="{F9CB3FDA-FEEF-4041-B57C-EBAD6D31A889}" type="parTrans" cxnId="{606E4A4E-6602-441F-8165-6CEEBC57A18E}">
      <dgm:prSet/>
      <dgm:spPr/>
      <dgm:t>
        <a:bodyPr/>
        <a:lstStyle/>
        <a:p>
          <a:endParaRPr lang="es-ES"/>
        </a:p>
      </dgm:t>
    </dgm:pt>
    <dgm:pt modelId="{AC035CFF-F0D8-4F81-AFA3-4B2675CE0CD8}" type="sibTrans" cxnId="{606E4A4E-6602-441F-8165-6CEEBC57A18E}">
      <dgm:prSet/>
      <dgm:spPr/>
      <dgm:t>
        <a:bodyPr/>
        <a:lstStyle/>
        <a:p>
          <a:endParaRPr lang="es-ES"/>
        </a:p>
      </dgm:t>
    </dgm:pt>
    <dgm:pt modelId="{9183D2F1-D25A-47F7-9335-BE1D3F4C45F7}">
      <dgm:prSet/>
      <dgm:spPr/>
      <dgm:t>
        <a:bodyPr/>
        <a:lstStyle/>
        <a:p>
          <a:pPr algn="just"/>
          <a:r>
            <a:rPr lang="es-ES" dirty="0" smtClean="0"/>
            <a:t>Proteger y defender el Patrimonio Documental del Seguro Social de Salud (ESSALUD).</a:t>
          </a:r>
          <a:endParaRPr lang="es-ES" dirty="0"/>
        </a:p>
      </dgm:t>
    </dgm:pt>
    <dgm:pt modelId="{CB2A6E7D-526C-43D0-BA83-7A2E562FB6E3}" type="parTrans" cxnId="{FF33432C-8596-4862-925A-ED4F4A328608}">
      <dgm:prSet/>
      <dgm:spPr/>
      <dgm:t>
        <a:bodyPr/>
        <a:lstStyle/>
        <a:p>
          <a:endParaRPr lang="es-ES"/>
        </a:p>
      </dgm:t>
    </dgm:pt>
    <dgm:pt modelId="{205ABC68-3F7D-4676-BB7A-29C378BE9004}" type="sibTrans" cxnId="{FF33432C-8596-4862-925A-ED4F4A328608}">
      <dgm:prSet/>
      <dgm:spPr/>
      <dgm:t>
        <a:bodyPr/>
        <a:lstStyle/>
        <a:p>
          <a:endParaRPr lang="es-ES"/>
        </a:p>
      </dgm:t>
    </dgm:pt>
    <dgm:pt modelId="{1A8B55E9-A81F-44A9-8D77-95A172BDD8F6}">
      <dgm:prSet/>
      <dgm:spPr/>
      <dgm:t>
        <a:bodyPr/>
        <a:lstStyle/>
        <a:p>
          <a:pPr algn="just"/>
          <a:r>
            <a:rPr lang="es-ES" dirty="0" smtClean="0"/>
            <a:t>Asegurar la uniformidad y eficiencia de los procesos técnicos archivísticos.</a:t>
          </a:r>
          <a:endParaRPr lang="es-ES" dirty="0"/>
        </a:p>
      </dgm:t>
    </dgm:pt>
    <dgm:pt modelId="{2EA818FB-89C0-4668-80B1-C5A34F07DBE4}" type="parTrans" cxnId="{A954EAC6-FF4C-43CF-80B5-DFA1B0AE6589}">
      <dgm:prSet/>
      <dgm:spPr/>
      <dgm:t>
        <a:bodyPr/>
        <a:lstStyle/>
        <a:p>
          <a:endParaRPr lang="es-ES"/>
        </a:p>
      </dgm:t>
    </dgm:pt>
    <dgm:pt modelId="{E803D2B6-0822-4B29-99C7-008D270FD74C}" type="sibTrans" cxnId="{A954EAC6-FF4C-43CF-80B5-DFA1B0AE6589}">
      <dgm:prSet/>
      <dgm:spPr/>
      <dgm:t>
        <a:bodyPr/>
        <a:lstStyle/>
        <a:p>
          <a:endParaRPr lang="es-ES"/>
        </a:p>
      </dgm:t>
    </dgm:pt>
    <dgm:pt modelId="{1ADF70E6-A2B4-4F0D-9DF1-801011CD2CEE}">
      <dgm:prSet/>
      <dgm:spPr/>
      <dgm:t>
        <a:bodyPr/>
        <a:lstStyle/>
        <a:p>
          <a:pPr algn="just"/>
          <a:r>
            <a:rPr lang="es-ES" dirty="0" smtClean="0"/>
            <a:t>Contribuir a la gestión brindando la información contenida en los documentos de archivos.</a:t>
          </a:r>
          <a:endParaRPr lang="es-ES" dirty="0"/>
        </a:p>
      </dgm:t>
    </dgm:pt>
    <dgm:pt modelId="{70B0647C-3272-4EE6-81FF-5FCF0AECC841}" type="parTrans" cxnId="{2AEE6CDC-2FE2-401C-AE77-58BD96393E44}">
      <dgm:prSet/>
      <dgm:spPr/>
      <dgm:t>
        <a:bodyPr/>
        <a:lstStyle/>
        <a:p>
          <a:endParaRPr lang="es-ES"/>
        </a:p>
      </dgm:t>
    </dgm:pt>
    <dgm:pt modelId="{63943296-B1E2-496F-9027-2F880AE13ACD}" type="sibTrans" cxnId="{2AEE6CDC-2FE2-401C-AE77-58BD96393E44}">
      <dgm:prSet/>
      <dgm:spPr/>
      <dgm:t>
        <a:bodyPr/>
        <a:lstStyle/>
        <a:p>
          <a:endParaRPr lang="es-ES"/>
        </a:p>
      </dgm:t>
    </dgm:pt>
    <dgm:pt modelId="{5F4AA9E8-026C-4DDA-B8DB-3D879A733490}" type="pres">
      <dgm:prSet presAssocID="{06426100-057D-48B9-B0A7-F3BA0A0FEE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9C964-D07E-4DB3-8B25-E890D9547568}" type="pres">
      <dgm:prSet presAssocID="{CE1689F3-008B-458C-9453-CF60505F28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ED881-48AD-468E-9E81-05B851B0C1D8}" type="pres">
      <dgm:prSet presAssocID="{CE1689F3-008B-458C-9453-CF60505F283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D0D88A-8B8E-4C6A-8DF2-E4B3C239FA4B}" type="presOf" srcId="{06426100-057D-48B9-B0A7-F3BA0A0FEE9F}" destId="{5F4AA9E8-026C-4DDA-B8DB-3D879A733490}" srcOrd="0" destOrd="0" presId="urn:microsoft.com/office/officeart/2005/8/layout/vList2"/>
    <dgm:cxn modelId="{29CB1922-6480-4F15-925B-72D1B3BE3376}" type="presOf" srcId="{1A8B55E9-A81F-44A9-8D77-95A172BDD8F6}" destId="{D74ED881-48AD-468E-9E81-05B851B0C1D8}" srcOrd="0" destOrd="1" presId="urn:microsoft.com/office/officeart/2005/8/layout/vList2"/>
    <dgm:cxn modelId="{2AEE6CDC-2FE2-401C-AE77-58BD96393E44}" srcId="{CE1689F3-008B-458C-9453-CF60505F283F}" destId="{1ADF70E6-A2B4-4F0D-9DF1-801011CD2CEE}" srcOrd="2" destOrd="0" parTransId="{70B0647C-3272-4EE6-81FF-5FCF0AECC841}" sibTransId="{63943296-B1E2-496F-9027-2F880AE13ACD}"/>
    <dgm:cxn modelId="{A954EAC6-FF4C-43CF-80B5-DFA1B0AE6589}" srcId="{CE1689F3-008B-458C-9453-CF60505F283F}" destId="{1A8B55E9-A81F-44A9-8D77-95A172BDD8F6}" srcOrd="1" destOrd="0" parTransId="{2EA818FB-89C0-4668-80B1-C5A34F07DBE4}" sibTransId="{E803D2B6-0822-4B29-99C7-008D270FD74C}"/>
    <dgm:cxn modelId="{0B98BD5D-2E39-44F0-9D02-279A912A51B4}" type="presOf" srcId="{CE1689F3-008B-458C-9453-CF60505F283F}" destId="{DEA9C964-D07E-4DB3-8B25-E890D9547568}" srcOrd="0" destOrd="0" presId="urn:microsoft.com/office/officeart/2005/8/layout/vList2"/>
    <dgm:cxn modelId="{32FA4F2F-26C3-4528-B50A-5E16B1A967F7}" type="presOf" srcId="{9183D2F1-D25A-47F7-9335-BE1D3F4C45F7}" destId="{D74ED881-48AD-468E-9E81-05B851B0C1D8}" srcOrd="0" destOrd="0" presId="urn:microsoft.com/office/officeart/2005/8/layout/vList2"/>
    <dgm:cxn modelId="{606E4A4E-6602-441F-8165-6CEEBC57A18E}" srcId="{06426100-057D-48B9-B0A7-F3BA0A0FEE9F}" destId="{CE1689F3-008B-458C-9453-CF60505F283F}" srcOrd="0" destOrd="0" parTransId="{F9CB3FDA-FEEF-4041-B57C-EBAD6D31A889}" sibTransId="{AC035CFF-F0D8-4F81-AFA3-4B2675CE0CD8}"/>
    <dgm:cxn modelId="{FF33432C-8596-4862-925A-ED4F4A328608}" srcId="{CE1689F3-008B-458C-9453-CF60505F283F}" destId="{9183D2F1-D25A-47F7-9335-BE1D3F4C45F7}" srcOrd="0" destOrd="0" parTransId="{CB2A6E7D-526C-43D0-BA83-7A2E562FB6E3}" sibTransId="{205ABC68-3F7D-4676-BB7A-29C378BE9004}"/>
    <dgm:cxn modelId="{7BA9EDA5-B688-4B5B-B1DC-A60E3818C3B5}" type="presOf" srcId="{1ADF70E6-A2B4-4F0D-9DF1-801011CD2CEE}" destId="{D74ED881-48AD-468E-9E81-05B851B0C1D8}" srcOrd="0" destOrd="2" presId="urn:microsoft.com/office/officeart/2005/8/layout/vList2"/>
    <dgm:cxn modelId="{A08CE5A2-DA31-446C-BCC5-860E2FD6C74A}" type="presParOf" srcId="{5F4AA9E8-026C-4DDA-B8DB-3D879A733490}" destId="{DEA9C964-D07E-4DB3-8B25-E890D9547568}" srcOrd="0" destOrd="0" presId="urn:microsoft.com/office/officeart/2005/8/layout/vList2"/>
    <dgm:cxn modelId="{10E84D26-65C1-47C3-A5BD-C83DA2A13EFA}" type="presParOf" srcId="{5F4AA9E8-026C-4DDA-B8DB-3D879A733490}" destId="{D74ED881-48AD-468E-9E81-05B851B0C1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426100-057D-48B9-B0A7-F3BA0A0FEE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1689F3-008B-458C-9453-CF60505F283F}">
      <dgm:prSet phldrT="[Texto]"/>
      <dgm:spPr/>
      <dgm:t>
        <a:bodyPr/>
        <a:lstStyle/>
        <a:p>
          <a:pPr algn="just"/>
          <a:r>
            <a:rPr lang="es-ES" b="1" dirty="0" smtClean="0"/>
            <a:t>Órgano de Administración de Archivos</a:t>
          </a:r>
          <a:endParaRPr lang="es-ES" dirty="0"/>
        </a:p>
      </dgm:t>
    </dgm:pt>
    <dgm:pt modelId="{F9CB3FDA-FEEF-4041-B57C-EBAD6D31A889}" type="parTrans" cxnId="{606E4A4E-6602-441F-8165-6CEEBC57A18E}">
      <dgm:prSet/>
      <dgm:spPr/>
      <dgm:t>
        <a:bodyPr/>
        <a:lstStyle/>
        <a:p>
          <a:endParaRPr lang="es-ES"/>
        </a:p>
      </dgm:t>
    </dgm:pt>
    <dgm:pt modelId="{AC035CFF-F0D8-4F81-AFA3-4B2675CE0CD8}" type="sibTrans" cxnId="{606E4A4E-6602-441F-8165-6CEEBC57A18E}">
      <dgm:prSet/>
      <dgm:spPr/>
      <dgm:t>
        <a:bodyPr/>
        <a:lstStyle/>
        <a:p>
          <a:endParaRPr lang="es-ES"/>
        </a:p>
      </dgm:t>
    </dgm:pt>
    <dgm:pt modelId="{7F65475C-F530-449B-85FB-CCC274326C22}">
      <dgm:prSet/>
      <dgm:spPr/>
      <dgm:t>
        <a:bodyPr/>
        <a:lstStyle/>
        <a:p>
          <a:pPr algn="just"/>
          <a:r>
            <a:rPr lang="es-ES" dirty="0" smtClean="0"/>
            <a:t>Es la unidad orgánica responsable de la administración de los archivos.</a:t>
          </a:r>
          <a:endParaRPr lang="es-ES" dirty="0"/>
        </a:p>
      </dgm:t>
    </dgm:pt>
    <dgm:pt modelId="{66ECB472-CAB2-4D9D-8AFB-CAFBB498FFA3}" type="parTrans" cxnId="{1A0002D0-D490-4DDC-B553-64BBB1060D67}">
      <dgm:prSet/>
      <dgm:spPr/>
      <dgm:t>
        <a:bodyPr/>
        <a:lstStyle/>
        <a:p>
          <a:endParaRPr lang="es-ES"/>
        </a:p>
      </dgm:t>
    </dgm:pt>
    <dgm:pt modelId="{07E8E146-92CD-4F66-AC10-E10533930A69}" type="sibTrans" cxnId="{1A0002D0-D490-4DDC-B553-64BBB1060D67}">
      <dgm:prSet/>
      <dgm:spPr/>
      <dgm:t>
        <a:bodyPr/>
        <a:lstStyle/>
        <a:p>
          <a:endParaRPr lang="es-ES"/>
        </a:p>
      </dgm:t>
    </dgm:pt>
    <dgm:pt modelId="{3381D71C-3C12-4217-A0BE-8B4329934750}">
      <dgm:prSet/>
      <dgm:spPr/>
      <dgm:t>
        <a:bodyPr/>
        <a:lstStyle/>
        <a:p>
          <a:pPr algn="just"/>
          <a:r>
            <a:rPr lang="es-ES" b="1" dirty="0" smtClean="0"/>
            <a:t>Sede Central</a:t>
          </a:r>
          <a:endParaRPr lang="es-ES" dirty="0"/>
        </a:p>
      </dgm:t>
    </dgm:pt>
    <dgm:pt modelId="{2FC71FF9-E656-4220-8C24-82F73944EBFE}" type="parTrans" cxnId="{5C6BEA8B-F0FE-43FB-B9A2-8E983A312781}">
      <dgm:prSet/>
      <dgm:spPr/>
      <dgm:t>
        <a:bodyPr/>
        <a:lstStyle/>
        <a:p>
          <a:endParaRPr lang="es-ES"/>
        </a:p>
      </dgm:t>
    </dgm:pt>
    <dgm:pt modelId="{8F0E40C6-98DE-4B05-BB11-9B2A6786FDE4}" type="sibTrans" cxnId="{5C6BEA8B-F0FE-43FB-B9A2-8E983A312781}">
      <dgm:prSet/>
      <dgm:spPr/>
      <dgm:t>
        <a:bodyPr/>
        <a:lstStyle/>
        <a:p>
          <a:endParaRPr lang="es-ES"/>
        </a:p>
      </dgm:t>
    </dgm:pt>
    <dgm:pt modelId="{8C1AD26E-D8E3-4279-AAFC-221FF694BE26}">
      <dgm:prSet/>
      <dgm:spPr/>
      <dgm:t>
        <a:bodyPr/>
        <a:lstStyle/>
        <a:p>
          <a:pPr algn="just"/>
          <a:r>
            <a:rPr lang="es-ES" dirty="0" smtClean="0"/>
            <a:t>La Secretaría General es la unidad orgánica encargada de dirigir, controlar y supervisar la administración del Sistema de Archivos Institucional, rol que ejecuta a través de la Oficina de Administración de la Información.</a:t>
          </a:r>
          <a:endParaRPr lang="es-ES" dirty="0"/>
        </a:p>
      </dgm:t>
    </dgm:pt>
    <dgm:pt modelId="{4FF5FCFB-C2BF-4B95-8C1E-B544170D2C98}" type="parTrans" cxnId="{6F04A6C8-6689-42C5-AB34-692E69031443}">
      <dgm:prSet/>
      <dgm:spPr/>
      <dgm:t>
        <a:bodyPr/>
        <a:lstStyle/>
        <a:p>
          <a:endParaRPr lang="es-ES"/>
        </a:p>
      </dgm:t>
    </dgm:pt>
    <dgm:pt modelId="{E7987B06-D80B-4599-BA23-FA202AA1C2FC}" type="sibTrans" cxnId="{6F04A6C8-6689-42C5-AB34-692E69031443}">
      <dgm:prSet/>
      <dgm:spPr/>
      <dgm:t>
        <a:bodyPr/>
        <a:lstStyle/>
        <a:p>
          <a:endParaRPr lang="es-ES"/>
        </a:p>
      </dgm:t>
    </dgm:pt>
    <dgm:pt modelId="{F96F5F54-DFD5-416D-A7C1-CD0F3A7FFBC7}">
      <dgm:prSet/>
      <dgm:spPr/>
      <dgm:t>
        <a:bodyPr/>
        <a:lstStyle/>
        <a:p>
          <a:pPr algn="just"/>
          <a:r>
            <a:rPr lang="es-ES" b="1" dirty="0" smtClean="0"/>
            <a:t>Órganos Desconcentrados</a:t>
          </a:r>
          <a:endParaRPr lang="es-ES" dirty="0"/>
        </a:p>
      </dgm:t>
    </dgm:pt>
    <dgm:pt modelId="{A8BD5873-BA1D-4FB6-8F95-4A8E5657BD46}" type="parTrans" cxnId="{D8311A02-E934-4483-B8B0-4B0C87CB994A}">
      <dgm:prSet/>
      <dgm:spPr/>
      <dgm:t>
        <a:bodyPr/>
        <a:lstStyle/>
        <a:p>
          <a:endParaRPr lang="es-ES"/>
        </a:p>
      </dgm:t>
    </dgm:pt>
    <dgm:pt modelId="{49B8EEFF-A171-4E7D-BA68-38B7F9C8854B}" type="sibTrans" cxnId="{D8311A02-E934-4483-B8B0-4B0C87CB994A}">
      <dgm:prSet/>
      <dgm:spPr/>
      <dgm:t>
        <a:bodyPr/>
        <a:lstStyle/>
        <a:p>
          <a:endParaRPr lang="es-ES"/>
        </a:p>
      </dgm:t>
    </dgm:pt>
    <dgm:pt modelId="{63132EEF-0FA3-4A63-87C7-2D60E8864FB0}">
      <dgm:prSet/>
      <dgm:spPr/>
      <dgm:t>
        <a:bodyPr/>
        <a:lstStyle/>
        <a:p>
          <a:pPr algn="just"/>
          <a:r>
            <a:rPr lang="es-ES" dirty="0" smtClean="0"/>
            <a:t>La unidad orgánica responsable que vela el cumplimiento del Sistema de Archivos Institucional. Por ejemplo, en la Red Asistencial Almenara es la Secretaria Técnica.</a:t>
          </a:r>
          <a:endParaRPr lang="es-ES" dirty="0"/>
        </a:p>
      </dgm:t>
    </dgm:pt>
    <dgm:pt modelId="{1F648D1E-4D41-44DB-929A-B086E92885D6}" type="parTrans" cxnId="{E31D20BA-E942-42D9-8395-F36636CDD7D3}">
      <dgm:prSet/>
      <dgm:spPr/>
      <dgm:t>
        <a:bodyPr/>
        <a:lstStyle/>
        <a:p>
          <a:endParaRPr lang="es-ES"/>
        </a:p>
      </dgm:t>
    </dgm:pt>
    <dgm:pt modelId="{C895C244-FD69-4EE5-A16A-4A6CEE0174FB}" type="sibTrans" cxnId="{E31D20BA-E942-42D9-8395-F36636CDD7D3}">
      <dgm:prSet/>
      <dgm:spPr/>
      <dgm:t>
        <a:bodyPr/>
        <a:lstStyle/>
        <a:p>
          <a:endParaRPr lang="es-ES"/>
        </a:p>
      </dgm:t>
    </dgm:pt>
    <dgm:pt modelId="{5F4AA9E8-026C-4DDA-B8DB-3D879A733490}" type="pres">
      <dgm:prSet presAssocID="{06426100-057D-48B9-B0A7-F3BA0A0FEE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9C964-D07E-4DB3-8B25-E890D9547568}" type="pres">
      <dgm:prSet presAssocID="{CE1689F3-008B-458C-9453-CF60505F283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ED881-48AD-468E-9E81-05B851B0C1D8}" type="pres">
      <dgm:prSet presAssocID="{CE1689F3-008B-458C-9453-CF60505F283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E64574-C048-4835-8D71-3104DC662FF4}" type="pres">
      <dgm:prSet presAssocID="{3381D71C-3C12-4217-A0BE-8B43299347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EBF432-5F5D-49CD-BCB1-7FB29549BF37}" type="pres">
      <dgm:prSet presAssocID="{3381D71C-3C12-4217-A0BE-8B432993475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8CD13A-ABD4-44E0-879C-85361A843BBC}" type="pres">
      <dgm:prSet presAssocID="{F96F5F54-DFD5-416D-A7C1-CD0F3A7FFB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9CF1F-F6D8-455C-BEAC-64C7940B83B9}" type="pres">
      <dgm:prSet presAssocID="{F96F5F54-DFD5-416D-A7C1-CD0F3A7FFBC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508A47-E1C9-4349-81F9-DA40482C255E}" type="presOf" srcId="{3381D71C-3C12-4217-A0BE-8B4329934750}" destId="{BDE64574-C048-4835-8D71-3104DC662FF4}" srcOrd="0" destOrd="0" presId="urn:microsoft.com/office/officeart/2005/8/layout/vList2"/>
    <dgm:cxn modelId="{42FE4DAB-6196-4D7E-B753-B601C23229E8}" type="presOf" srcId="{63132EEF-0FA3-4A63-87C7-2D60E8864FB0}" destId="{D0F9CF1F-F6D8-455C-BEAC-64C7940B83B9}" srcOrd="0" destOrd="0" presId="urn:microsoft.com/office/officeart/2005/8/layout/vList2"/>
    <dgm:cxn modelId="{5C6BEA8B-F0FE-43FB-B9A2-8E983A312781}" srcId="{06426100-057D-48B9-B0A7-F3BA0A0FEE9F}" destId="{3381D71C-3C12-4217-A0BE-8B4329934750}" srcOrd="1" destOrd="0" parTransId="{2FC71FF9-E656-4220-8C24-82F73944EBFE}" sibTransId="{8F0E40C6-98DE-4B05-BB11-9B2A6786FDE4}"/>
    <dgm:cxn modelId="{662415B9-A324-4AB9-A4F4-DB0A296398C9}" type="presOf" srcId="{7F65475C-F530-449B-85FB-CCC274326C22}" destId="{D74ED881-48AD-468E-9E81-05B851B0C1D8}" srcOrd="0" destOrd="0" presId="urn:microsoft.com/office/officeart/2005/8/layout/vList2"/>
    <dgm:cxn modelId="{6F04A6C8-6689-42C5-AB34-692E69031443}" srcId="{3381D71C-3C12-4217-A0BE-8B4329934750}" destId="{8C1AD26E-D8E3-4279-AAFC-221FF694BE26}" srcOrd="0" destOrd="0" parTransId="{4FF5FCFB-C2BF-4B95-8C1E-B544170D2C98}" sibTransId="{E7987B06-D80B-4599-BA23-FA202AA1C2FC}"/>
    <dgm:cxn modelId="{1E48EA1D-6187-45E3-96FE-6166474D962F}" type="presOf" srcId="{CE1689F3-008B-458C-9453-CF60505F283F}" destId="{DEA9C964-D07E-4DB3-8B25-E890D9547568}" srcOrd="0" destOrd="0" presId="urn:microsoft.com/office/officeart/2005/8/layout/vList2"/>
    <dgm:cxn modelId="{E31D20BA-E942-42D9-8395-F36636CDD7D3}" srcId="{F96F5F54-DFD5-416D-A7C1-CD0F3A7FFBC7}" destId="{63132EEF-0FA3-4A63-87C7-2D60E8864FB0}" srcOrd="0" destOrd="0" parTransId="{1F648D1E-4D41-44DB-929A-B086E92885D6}" sibTransId="{C895C244-FD69-4EE5-A16A-4A6CEE0174FB}"/>
    <dgm:cxn modelId="{01D54E6B-F6AC-47A1-9F71-315D94B478DD}" type="presOf" srcId="{06426100-057D-48B9-B0A7-F3BA0A0FEE9F}" destId="{5F4AA9E8-026C-4DDA-B8DB-3D879A733490}" srcOrd="0" destOrd="0" presId="urn:microsoft.com/office/officeart/2005/8/layout/vList2"/>
    <dgm:cxn modelId="{CE757722-3290-44A5-B3AF-13C3871436FB}" type="presOf" srcId="{8C1AD26E-D8E3-4279-AAFC-221FF694BE26}" destId="{5DEBF432-5F5D-49CD-BCB1-7FB29549BF37}" srcOrd="0" destOrd="0" presId="urn:microsoft.com/office/officeart/2005/8/layout/vList2"/>
    <dgm:cxn modelId="{E224D3CF-325D-4A56-A9EB-2B67FD1B360B}" type="presOf" srcId="{F96F5F54-DFD5-416D-A7C1-CD0F3A7FFBC7}" destId="{AA8CD13A-ABD4-44E0-879C-85361A843BBC}" srcOrd="0" destOrd="0" presId="urn:microsoft.com/office/officeart/2005/8/layout/vList2"/>
    <dgm:cxn modelId="{1A0002D0-D490-4DDC-B553-64BBB1060D67}" srcId="{CE1689F3-008B-458C-9453-CF60505F283F}" destId="{7F65475C-F530-449B-85FB-CCC274326C22}" srcOrd="0" destOrd="0" parTransId="{66ECB472-CAB2-4D9D-8AFB-CAFBB498FFA3}" sibTransId="{07E8E146-92CD-4F66-AC10-E10533930A69}"/>
    <dgm:cxn modelId="{D8311A02-E934-4483-B8B0-4B0C87CB994A}" srcId="{06426100-057D-48B9-B0A7-F3BA0A0FEE9F}" destId="{F96F5F54-DFD5-416D-A7C1-CD0F3A7FFBC7}" srcOrd="2" destOrd="0" parTransId="{A8BD5873-BA1D-4FB6-8F95-4A8E5657BD46}" sibTransId="{49B8EEFF-A171-4E7D-BA68-38B7F9C8854B}"/>
    <dgm:cxn modelId="{606E4A4E-6602-441F-8165-6CEEBC57A18E}" srcId="{06426100-057D-48B9-B0A7-F3BA0A0FEE9F}" destId="{CE1689F3-008B-458C-9453-CF60505F283F}" srcOrd="0" destOrd="0" parTransId="{F9CB3FDA-FEEF-4041-B57C-EBAD6D31A889}" sibTransId="{AC035CFF-F0D8-4F81-AFA3-4B2675CE0CD8}"/>
    <dgm:cxn modelId="{E4956A94-3486-45E7-852C-00DE62090D54}" type="presParOf" srcId="{5F4AA9E8-026C-4DDA-B8DB-3D879A733490}" destId="{DEA9C964-D07E-4DB3-8B25-E890D9547568}" srcOrd="0" destOrd="0" presId="urn:microsoft.com/office/officeart/2005/8/layout/vList2"/>
    <dgm:cxn modelId="{72AFB58D-B80F-49A1-A9FC-90DB9F98490F}" type="presParOf" srcId="{5F4AA9E8-026C-4DDA-B8DB-3D879A733490}" destId="{D74ED881-48AD-468E-9E81-05B851B0C1D8}" srcOrd="1" destOrd="0" presId="urn:microsoft.com/office/officeart/2005/8/layout/vList2"/>
    <dgm:cxn modelId="{F29A5B90-5E46-4FBC-B0CE-8B1C8EDEBAB6}" type="presParOf" srcId="{5F4AA9E8-026C-4DDA-B8DB-3D879A733490}" destId="{BDE64574-C048-4835-8D71-3104DC662FF4}" srcOrd="2" destOrd="0" presId="urn:microsoft.com/office/officeart/2005/8/layout/vList2"/>
    <dgm:cxn modelId="{52582FF5-3EB3-4B9B-81BE-B8A14F1EDA88}" type="presParOf" srcId="{5F4AA9E8-026C-4DDA-B8DB-3D879A733490}" destId="{5DEBF432-5F5D-49CD-BCB1-7FB29549BF37}" srcOrd="3" destOrd="0" presId="urn:microsoft.com/office/officeart/2005/8/layout/vList2"/>
    <dgm:cxn modelId="{6B9900DA-EE74-419D-A06F-70D3CC5AFF07}" type="presParOf" srcId="{5F4AA9E8-026C-4DDA-B8DB-3D879A733490}" destId="{AA8CD13A-ABD4-44E0-879C-85361A843BBC}" srcOrd="4" destOrd="0" presId="urn:microsoft.com/office/officeart/2005/8/layout/vList2"/>
    <dgm:cxn modelId="{DB0619CB-57AF-4820-B79E-CF79977610A6}" type="presParOf" srcId="{5F4AA9E8-026C-4DDA-B8DB-3D879A733490}" destId="{D0F9CF1F-F6D8-455C-BEAC-64C7940B83B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426100-057D-48B9-B0A7-F3BA0A0FEE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1689F3-008B-458C-9453-CF60505F283F}">
      <dgm:prSet phldrT="[Texto]"/>
      <dgm:spPr/>
      <dgm:t>
        <a:bodyPr/>
        <a:lstStyle/>
        <a:p>
          <a:pPr algn="just"/>
          <a:r>
            <a:rPr lang="es-ES" b="1" dirty="0" smtClean="0"/>
            <a:t>Nivel Central</a:t>
          </a:r>
          <a:endParaRPr lang="es-ES" dirty="0"/>
        </a:p>
      </dgm:t>
    </dgm:pt>
    <dgm:pt modelId="{F9CB3FDA-FEEF-4041-B57C-EBAD6D31A889}" type="parTrans" cxnId="{606E4A4E-6602-441F-8165-6CEEBC57A18E}">
      <dgm:prSet/>
      <dgm:spPr/>
      <dgm:t>
        <a:bodyPr/>
        <a:lstStyle/>
        <a:p>
          <a:endParaRPr lang="es-ES"/>
        </a:p>
      </dgm:t>
    </dgm:pt>
    <dgm:pt modelId="{AC035CFF-F0D8-4F81-AFA3-4B2675CE0CD8}" type="sibTrans" cxnId="{606E4A4E-6602-441F-8165-6CEEBC57A18E}">
      <dgm:prSet/>
      <dgm:spPr/>
      <dgm:t>
        <a:bodyPr/>
        <a:lstStyle/>
        <a:p>
          <a:endParaRPr lang="es-ES"/>
        </a:p>
      </dgm:t>
    </dgm:pt>
    <dgm:pt modelId="{05A61194-88FE-4544-BD2B-187D82BBE100}">
      <dgm:prSet/>
      <dgm:spPr/>
      <dgm:t>
        <a:bodyPr/>
        <a:lstStyle/>
        <a:p>
          <a:r>
            <a:rPr lang="es-ES" dirty="0" smtClean="0"/>
            <a:t>Archivos de Gestión</a:t>
          </a:r>
          <a:endParaRPr lang="es-ES" dirty="0"/>
        </a:p>
      </dgm:t>
    </dgm:pt>
    <dgm:pt modelId="{4B4130E5-207F-45E4-911B-CA228E245BBB}" type="parTrans" cxnId="{AEAB50EE-C712-4BD7-A466-469C77BB9214}">
      <dgm:prSet/>
      <dgm:spPr/>
      <dgm:t>
        <a:bodyPr/>
        <a:lstStyle/>
        <a:p>
          <a:endParaRPr lang="es-ES"/>
        </a:p>
      </dgm:t>
    </dgm:pt>
    <dgm:pt modelId="{8B0A2517-47A2-4241-AAE0-6D0ED8EB8731}" type="sibTrans" cxnId="{AEAB50EE-C712-4BD7-A466-469C77BB9214}">
      <dgm:prSet/>
      <dgm:spPr/>
      <dgm:t>
        <a:bodyPr/>
        <a:lstStyle/>
        <a:p>
          <a:endParaRPr lang="es-ES"/>
        </a:p>
      </dgm:t>
    </dgm:pt>
    <dgm:pt modelId="{024623BE-232C-48A4-A502-B76213EE2DFC}">
      <dgm:prSet/>
      <dgm:spPr/>
      <dgm:t>
        <a:bodyPr/>
        <a:lstStyle/>
        <a:p>
          <a:r>
            <a:rPr lang="es-ES" dirty="0" smtClean="0"/>
            <a:t>Archivos Periféricos</a:t>
          </a:r>
          <a:endParaRPr lang="es-ES" dirty="0"/>
        </a:p>
      </dgm:t>
    </dgm:pt>
    <dgm:pt modelId="{775B3F52-778E-41FE-874F-106A6488E55D}" type="parTrans" cxnId="{38CF18FE-4212-49FB-8002-3546B4AC3691}">
      <dgm:prSet/>
      <dgm:spPr/>
      <dgm:t>
        <a:bodyPr/>
        <a:lstStyle/>
        <a:p>
          <a:endParaRPr lang="es-ES"/>
        </a:p>
      </dgm:t>
    </dgm:pt>
    <dgm:pt modelId="{BDEB7B56-426C-4F54-9642-65FEA840EB30}" type="sibTrans" cxnId="{38CF18FE-4212-49FB-8002-3546B4AC3691}">
      <dgm:prSet/>
      <dgm:spPr/>
      <dgm:t>
        <a:bodyPr/>
        <a:lstStyle/>
        <a:p>
          <a:endParaRPr lang="es-ES"/>
        </a:p>
      </dgm:t>
    </dgm:pt>
    <dgm:pt modelId="{962B0FBD-9E92-4301-8B31-5E0F0C74A1E3}">
      <dgm:prSet/>
      <dgm:spPr/>
      <dgm:t>
        <a:bodyPr/>
        <a:lstStyle/>
        <a:p>
          <a:r>
            <a:rPr lang="es-ES" dirty="0" smtClean="0"/>
            <a:t>Archivo Central</a:t>
          </a:r>
          <a:endParaRPr lang="es-ES" dirty="0"/>
        </a:p>
      </dgm:t>
    </dgm:pt>
    <dgm:pt modelId="{ED514A74-6AF0-40B9-82C1-16DEF820073A}" type="parTrans" cxnId="{14763BDC-7972-4346-9C40-7756A4B2D45A}">
      <dgm:prSet/>
      <dgm:spPr/>
      <dgm:t>
        <a:bodyPr/>
        <a:lstStyle/>
        <a:p>
          <a:endParaRPr lang="es-ES"/>
        </a:p>
      </dgm:t>
    </dgm:pt>
    <dgm:pt modelId="{2D01F1E2-CC9D-4CA3-9F05-893E0AA1F529}" type="sibTrans" cxnId="{14763BDC-7972-4346-9C40-7756A4B2D45A}">
      <dgm:prSet/>
      <dgm:spPr/>
      <dgm:t>
        <a:bodyPr/>
        <a:lstStyle/>
        <a:p>
          <a:endParaRPr lang="es-ES"/>
        </a:p>
      </dgm:t>
    </dgm:pt>
    <dgm:pt modelId="{9CFF7752-02FA-4E07-BC2D-1CD51418BE4A}">
      <dgm:prSet/>
      <dgm:spPr/>
      <dgm:t>
        <a:bodyPr/>
        <a:lstStyle/>
        <a:p>
          <a:r>
            <a:rPr lang="es-ES" b="1" dirty="0" smtClean="0"/>
            <a:t>Nivel Desconcentrado</a:t>
          </a:r>
          <a:endParaRPr lang="es-ES" b="1" dirty="0"/>
        </a:p>
      </dgm:t>
    </dgm:pt>
    <dgm:pt modelId="{913CD3C7-15EB-464D-96EE-9DAB7BC4B09A}" type="parTrans" cxnId="{DAD2CFDF-E1CC-4F11-B8DF-B46DAEB3BFB6}">
      <dgm:prSet/>
      <dgm:spPr/>
      <dgm:t>
        <a:bodyPr/>
        <a:lstStyle/>
        <a:p>
          <a:endParaRPr lang="es-ES"/>
        </a:p>
      </dgm:t>
    </dgm:pt>
    <dgm:pt modelId="{4D588AF4-9A2F-4DF6-94B6-7BF2147C8729}" type="sibTrans" cxnId="{DAD2CFDF-E1CC-4F11-B8DF-B46DAEB3BFB6}">
      <dgm:prSet/>
      <dgm:spPr/>
      <dgm:t>
        <a:bodyPr/>
        <a:lstStyle/>
        <a:p>
          <a:endParaRPr lang="es-ES"/>
        </a:p>
      </dgm:t>
    </dgm:pt>
    <dgm:pt modelId="{41DA86CB-D0C5-49F1-A444-D1DC93F3FA90}">
      <dgm:prSet/>
      <dgm:spPr/>
      <dgm:t>
        <a:bodyPr/>
        <a:lstStyle/>
        <a:p>
          <a:r>
            <a:rPr lang="es-ES" dirty="0" smtClean="0"/>
            <a:t>Archivos de Gestión</a:t>
          </a:r>
          <a:endParaRPr lang="es-ES" dirty="0"/>
        </a:p>
      </dgm:t>
    </dgm:pt>
    <dgm:pt modelId="{2C7EDDE4-E116-4803-A805-1FA8A2B358FB}" type="parTrans" cxnId="{BE0DB57C-5742-4C31-B02F-7814FF858BD2}">
      <dgm:prSet/>
      <dgm:spPr/>
      <dgm:t>
        <a:bodyPr/>
        <a:lstStyle/>
        <a:p>
          <a:endParaRPr lang="es-ES"/>
        </a:p>
      </dgm:t>
    </dgm:pt>
    <dgm:pt modelId="{BACC2860-2493-453F-A20B-0A2937318CBA}" type="sibTrans" cxnId="{BE0DB57C-5742-4C31-B02F-7814FF858BD2}">
      <dgm:prSet/>
      <dgm:spPr/>
      <dgm:t>
        <a:bodyPr/>
        <a:lstStyle/>
        <a:p>
          <a:endParaRPr lang="es-ES"/>
        </a:p>
      </dgm:t>
    </dgm:pt>
    <dgm:pt modelId="{630D7EDF-3BFF-42DD-85F6-86CCFA60F942}">
      <dgm:prSet/>
      <dgm:spPr/>
      <dgm:t>
        <a:bodyPr/>
        <a:lstStyle/>
        <a:p>
          <a:r>
            <a:rPr lang="es-ES" dirty="0" smtClean="0"/>
            <a:t>Archivos Periféricos</a:t>
          </a:r>
          <a:endParaRPr lang="es-ES" dirty="0"/>
        </a:p>
      </dgm:t>
    </dgm:pt>
    <dgm:pt modelId="{BA9A98D5-7BA4-4A22-8AC3-9215C489D733}" type="parTrans" cxnId="{3DBA5451-6B4D-4629-AC75-804A85D3D3BB}">
      <dgm:prSet/>
      <dgm:spPr/>
      <dgm:t>
        <a:bodyPr/>
        <a:lstStyle/>
        <a:p>
          <a:endParaRPr lang="es-ES"/>
        </a:p>
      </dgm:t>
    </dgm:pt>
    <dgm:pt modelId="{044E079E-405F-4B3D-BCC1-FBA3B2E7DAC0}" type="sibTrans" cxnId="{3DBA5451-6B4D-4629-AC75-804A85D3D3BB}">
      <dgm:prSet/>
      <dgm:spPr/>
      <dgm:t>
        <a:bodyPr/>
        <a:lstStyle/>
        <a:p>
          <a:endParaRPr lang="es-ES"/>
        </a:p>
      </dgm:t>
    </dgm:pt>
    <dgm:pt modelId="{4334E528-15F4-4E3C-B99C-0E70783A718E}">
      <dgm:prSet/>
      <dgm:spPr/>
      <dgm:t>
        <a:bodyPr/>
        <a:lstStyle/>
        <a:p>
          <a:r>
            <a:rPr lang="es-ES" dirty="0" smtClean="0"/>
            <a:t>Archivo Desconcentrado</a:t>
          </a:r>
          <a:endParaRPr lang="es-ES" dirty="0"/>
        </a:p>
      </dgm:t>
    </dgm:pt>
    <dgm:pt modelId="{90955DD5-03A0-4D2C-ACC4-765C9CFCAF48}" type="parTrans" cxnId="{C8B3B3BC-81A0-4138-A973-872390D32339}">
      <dgm:prSet/>
      <dgm:spPr/>
      <dgm:t>
        <a:bodyPr/>
        <a:lstStyle/>
        <a:p>
          <a:endParaRPr lang="es-ES"/>
        </a:p>
      </dgm:t>
    </dgm:pt>
    <dgm:pt modelId="{FD0A6174-6C40-4711-8D7E-AD6BB0BF939C}" type="sibTrans" cxnId="{C8B3B3BC-81A0-4138-A973-872390D32339}">
      <dgm:prSet/>
      <dgm:spPr/>
      <dgm:t>
        <a:bodyPr/>
        <a:lstStyle/>
        <a:p>
          <a:endParaRPr lang="es-ES"/>
        </a:p>
      </dgm:t>
    </dgm:pt>
    <dgm:pt modelId="{5F4AA9E8-026C-4DDA-B8DB-3D879A733490}" type="pres">
      <dgm:prSet presAssocID="{06426100-057D-48B9-B0A7-F3BA0A0FEE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9C964-D07E-4DB3-8B25-E890D9547568}" type="pres">
      <dgm:prSet presAssocID="{CE1689F3-008B-458C-9453-CF60505F283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ED881-48AD-468E-9E81-05B851B0C1D8}" type="pres">
      <dgm:prSet presAssocID="{CE1689F3-008B-458C-9453-CF60505F283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76A435-A309-4044-87D3-17DAFEEF10A0}" type="pres">
      <dgm:prSet presAssocID="{9CFF7752-02FA-4E07-BC2D-1CD51418BE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0ED7D0-89F8-4946-BAD2-4A9B8E4313D8}" type="pres">
      <dgm:prSet presAssocID="{9CFF7752-02FA-4E07-BC2D-1CD51418BE4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22EBA0-D31C-4723-9E0F-ACB59BFACDAB}" type="presOf" srcId="{41DA86CB-D0C5-49F1-A444-D1DC93F3FA90}" destId="{9E0ED7D0-89F8-4946-BAD2-4A9B8E4313D8}" srcOrd="0" destOrd="0" presId="urn:microsoft.com/office/officeart/2005/8/layout/vList2"/>
    <dgm:cxn modelId="{33E4FB2F-8BBD-4EAB-ADDD-B09D0114566D}" type="presOf" srcId="{962B0FBD-9E92-4301-8B31-5E0F0C74A1E3}" destId="{D74ED881-48AD-468E-9E81-05B851B0C1D8}" srcOrd="0" destOrd="2" presId="urn:microsoft.com/office/officeart/2005/8/layout/vList2"/>
    <dgm:cxn modelId="{3DE3BBDF-2C18-499C-9366-97022A4D5651}" type="presOf" srcId="{630D7EDF-3BFF-42DD-85F6-86CCFA60F942}" destId="{9E0ED7D0-89F8-4946-BAD2-4A9B8E4313D8}" srcOrd="0" destOrd="1" presId="urn:microsoft.com/office/officeart/2005/8/layout/vList2"/>
    <dgm:cxn modelId="{2E127D2D-ABA9-4399-AD25-7680DCEB0DCC}" type="presOf" srcId="{024623BE-232C-48A4-A502-B76213EE2DFC}" destId="{D74ED881-48AD-468E-9E81-05B851B0C1D8}" srcOrd="0" destOrd="1" presId="urn:microsoft.com/office/officeart/2005/8/layout/vList2"/>
    <dgm:cxn modelId="{BE0DB57C-5742-4C31-B02F-7814FF858BD2}" srcId="{9CFF7752-02FA-4E07-BC2D-1CD51418BE4A}" destId="{41DA86CB-D0C5-49F1-A444-D1DC93F3FA90}" srcOrd="0" destOrd="0" parTransId="{2C7EDDE4-E116-4803-A805-1FA8A2B358FB}" sibTransId="{BACC2860-2493-453F-A20B-0A2937318CBA}"/>
    <dgm:cxn modelId="{DAD2CFDF-E1CC-4F11-B8DF-B46DAEB3BFB6}" srcId="{06426100-057D-48B9-B0A7-F3BA0A0FEE9F}" destId="{9CFF7752-02FA-4E07-BC2D-1CD51418BE4A}" srcOrd="1" destOrd="0" parTransId="{913CD3C7-15EB-464D-96EE-9DAB7BC4B09A}" sibTransId="{4D588AF4-9A2F-4DF6-94B6-7BF2147C8729}"/>
    <dgm:cxn modelId="{4951592D-ACFC-4B01-9931-B22A33A7F6D2}" type="presOf" srcId="{CE1689F3-008B-458C-9453-CF60505F283F}" destId="{DEA9C964-D07E-4DB3-8B25-E890D9547568}" srcOrd="0" destOrd="0" presId="urn:microsoft.com/office/officeart/2005/8/layout/vList2"/>
    <dgm:cxn modelId="{A67C8B96-6257-4AC1-A397-8EA9B607233B}" type="presOf" srcId="{05A61194-88FE-4544-BD2B-187D82BBE100}" destId="{D74ED881-48AD-468E-9E81-05B851B0C1D8}" srcOrd="0" destOrd="0" presId="urn:microsoft.com/office/officeart/2005/8/layout/vList2"/>
    <dgm:cxn modelId="{38CF18FE-4212-49FB-8002-3546B4AC3691}" srcId="{CE1689F3-008B-458C-9453-CF60505F283F}" destId="{024623BE-232C-48A4-A502-B76213EE2DFC}" srcOrd="1" destOrd="0" parTransId="{775B3F52-778E-41FE-874F-106A6488E55D}" sibTransId="{BDEB7B56-426C-4F54-9642-65FEA840EB30}"/>
    <dgm:cxn modelId="{3DBA5451-6B4D-4629-AC75-804A85D3D3BB}" srcId="{9CFF7752-02FA-4E07-BC2D-1CD51418BE4A}" destId="{630D7EDF-3BFF-42DD-85F6-86CCFA60F942}" srcOrd="1" destOrd="0" parTransId="{BA9A98D5-7BA4-4A22-8AC3-9215C489D733}" sibTransId="{044E079E-405F-4B3D-BCC1-FBA3B2E7DAC0}"/>
    <dgm:cxn modelId="{F441064A-56CA-4258-BEA2-B8C7EB93DCB4}" type="presOf" srcId="{9CFF7752-02FA-4E07-BC2D-1CD51418BE4A}" destId="{2476A435-A309-4044-87D3-17DAFEEF10A0}" srcOrd="0" destOrd="0" presId="urn:microsoft.com/office/officeart/2005/8/layout/vList2"/>
    <dgm:cxn modelId="{AEAB50EE-C712-4BD7-A466-469C77BB9214}" srcId="{CE1689F3-008B-458C-9453-CF60505F283F}" destId="{05A61194-88FE-4544-BD2B-187D82BBE100}" srcOrd="0" destOrd="0" parTransId="{4B4130E5-207F-45E4-911B-CA228E245BBB}" sibTransId="{8B0A2517-47A2-4241-AAE0-6D0ED8EB8731}"/>
    <dgm:cxn modelId="{5680750B-1565-4A7E-94EC-EB90AED683DB}" type="presOf" srcId="{4334E528-15F4-4E3C-B99C-0E70783A718E}" destId="{9E0ED7D0-89F8-4946-BAD2-4A9B8E4313D8}" srcOrd="0" destOrd="2" presId="urn:microsoft.com/office/officeart/2005/8/layout/vList2"/>
    <dgm:cxn modelId="{C8B3B3BC-81A0-4138-A973-872390D32339}" srcId="{9CFF7752-02FA-4E07-BC2D-1CD51418BE4A}" destId="{4334E528-15F4-4E3C-B99C-0E70783A718E}" srcOrd="2" destOrd="0" parTransId="{90955DD5-03A0-4D2C-ACC4-765C9CFCAF48}" sibTransId="{FD0A6174-6C40-4711-8D7E-AD6BB0BF939C}"/>
    <dgm:cxn modelId="{E0F64663-E43D-43C5-BD97-87D0F87E3FB4}" type="presOf" srcId="{06426100-057D-48B9-B0A7-F3BA0A0FEE9F}" destId="{5F4AA9E8-026C-4DDA-B8DB-3D879A733490}" srcOrd="0" destOrd="0" presId="urn:microsoft.com/office/officeart/2005/8/layout/vList2"/>
    <dgm:cxn modelId="{14763BDC-7972-4346-9C40-7756A4B2D45A}" srcId="{CE1689F3-008B-458C-9453-CF60505F283F}" destId="{962B0FBD-9E92-4301-8B31-5E0F0C74A1E3}" srcOrd="2" destOrd="0" parTransId="{ED514A74-6AF0-40B9-82C1-16DEF820073A}" sibTransId="{2D01F1E2-CC9D-4CA3-9F05-893E0AA1F529}"/>
    <dgm:cxn modelId="{606E4A4E-6602-441F-8165-6CEEBC57A18E}" srcId="{06426100-057D-48B9-B0A7-F3BA0A0FEE9F}" destId="{CE1689F3-008B-458C-9453-CF60505F283F}" srcOrd="0" destOrd="0" parTransId="{F9CB3FDA-FEEF-4041-B57C-EBAD6D31A889}" sibTransId="{AC035CFF-F0D8-4F81-AFA3-4B2675CE0CD8}"/>
    <dgm:cxn modelId="{B5640C34-07B8-48C1-9595-BBFAECC51E78}" type="presParOf" srcId="{5F4AA9E8-026C-4DDA-B8DB-3D879A733490}" destId="{DEA9C964-D07E-4DB3-8B25-E890D9547568}" srcOrd="0" destOrd="0" presId="urn:microsoft.com/office/officeart/2005/8/layout/vList2"/>
    <dgm:cxn modelId="{794674E3-6E74-434B-865E-CBC1126F79B1}" type="presParOf" srcId="{5F4AA9E8-026C-4DDA-B8DB-3D879A733490}" destId="{D74ED881-48AD-468E-9E81-05B851B0C1D8}" srcOrd="1" destOrd="0" presId="urn:microsoft.com/office/officeart/2005/8/layout/vList2"/>
    <dgm:cxn modelId="{F1F8B792-DB92-4BCE-8871-48CD88A08302}" type="presParOf" srcId="{5F4AA9E8-026C-4DDA-B8DB-3D879A733490}" destId="{2476A435-A309-4044-87D3-17DAFEEF10A0}" srcOrd="2" destOrd="0" presId="urn:microsoft.com/office/officeart/2005/8/layout/vList2"/>
    <dgm:cxn modelId="{9204FF00-154F-4D2C-9F5F-6E5068014352}" type="presParOf" srcId="{5F4AA9E8-026C-4DDA-B8DB-3D879A733490}" destId="{9E0ED7D0-89F8-4946-BAD2-4A9B8E4313D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426100-057D-48B9-B0A7-F3BA0A0FEE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1689F3-008B-458C-9453-CF60505F283F}">
      <dgm:prSet phldrT="[Texto]"/>
      <dgm:spPr/>
      <dgm:t>
        <a:bodyPr/>
        <a:lstStyle/>
        <a:p>
          <a:pPr algn="just"/>
          <a:r>
            <a:rPr lang="es-ES" b="1" dirty="0" smtClean="0"/>
            <a:t>Órganos Consultivos</a:t>
          </a:r>
          <a:endParaRPr lang="es-ES" dirty="0"/>
        </a:p>
      </dgm:t>
    </dgm:pt>
    <dgm:pt modelId="{F9CB3FDA-FEEF-4041-B57C-EBAD6D31A889}" type="parTrans" cxnId="{606E4A4E-6602-441F-8165-6CEEBC57A18E}">
      <dgm:prSet/>
      <dgm:spPr/>
      <dgm:t>
        <a:bodyPr/>
        <a:lstStyle/>
        <a:p>
          <a:endParaRPr lang="es-ES"/>
        </a:p>
      </dgm:t>
    </dgm:pt>
    <dgm:pt modelId="{AC035CFF-F0D8-4F81-AFA3-4B2675CE0CD8}" type="sibTrans" cxnId="{606E4A4E-6602-441F-8165-6CEEBC57A18E}">
      <dgm:prSet/>
      <dgm:spPr/>
      <dgm:t>
        <a:bodyPr/>
        <a:lstStyle/>
        <a:p>
          <a:endParaRPr lang="es-ES"/>
        </a:p>
      </dgm:t>
    </dgm:pt>
    <dgm:pt modelId="{3EDDBC4C-7669-4D06-99B8-CFF46A6FFA19}">
      <dgm:prSet/>
      <dgm:spPr/>
      <dgm:t>
        <a:bodyPr/>
        <a:lstStyle/>
        <a:p>
          <a:pPr algn="just"/>
          <a:r>
            <a:rPr lang="es-ES" dirty="0" smtClean="0"/>
            <a:t>Los Comités de Evaluación de Documentos encargados de  formular el Programa de Control de Documentos y encargados del proceso de eliminación y transferencia de documentos con el Archivo General de la Nación y Archivos Regionales. </a:t>
          </a:r>
          <a:endParaRPr lang="es-ES" dirty="0"/>
        </a:p>
      </dgm:t>
    </dgm:pt>
    <dgm:pt modelId="{9D777A79-A894-4A7F-90E9-7E836E93B569}" type="parTrans" cxnId="{B3E6CC26-DB2E-4DA4-A2AD-3C9E5785F240}">
      <dgm:prSet/>
      <dgm:spPr/>
      <dgm:t>
        <a:bodyPr/>
        <a:lstStyle/>
        <a:p>
          <a:endParaRPr lang="es-ES"/>
        </a:p>
      </dgm:t>
    </dgm:pt>
    <dgm:pt modelId="{CE94A63E-C0CD-40F7-AC66-CE6B69DB733F}" type="sibTrans" cxnId="{B3E6CC26-DB2E-4DA4-A2AD-3C9E5785F240}">
      <dgm:prSet/>
      <dgm:spPr/>
      <dgm:t>
        <a:bodyPr/>
        <a:lstStyle/>
        <a:p>
          <a:endParaRPr lang="es-ES"/>
        </a:p>
      </dgm:t>
    </dgm:pt>
    <dgm:pt modelId="{8E96FE32-502B-44AF-8996-374C3CAF5871}">
      <dgm:prSet/>
      <dgm:spPr/>
      <dgm:t>
        <a:bodyPr/>
        <a:lstStyle/>
        <a:p>
          <a:pPr algn="just"/>
          <a:r>
            <a:rPr lang="es-ES" dirty="0" smtClean="0"/>
            <a:t>Nivel Central</a:t>
          </a:r>
          <a:endParaRPr lang="es-ES" dirty="0"/>
        </a:p>
      </dgm:t>
    </dgm:pt>
    <dgm:pt modelId="{EDF19D87-DE3F-4258-A52C-6C36691EB470}" type="parTrans" cxnId="{57785E90-8E2C-4972-A5E9-0EDC3F6D36C4}">
      <dgm:prSet/>
      <dgm:spPr/>
      <dgm:t>
        <a:bodyPr/>
        <a:lstStyle/>
        <a:p>
          <a:endParaRPr lang="es-ES"/>
        </a:p>
      </dgm:t>
    </dgm:pt>
    <dgm:pt modelId="{C13B62FF-CC5C-434D-98AC-EC4AC31DC6A2}" type="sibTrans" cxnId="{57785E90-8E2C-4972-A5E9-0EDC3F6D36C4}">
      <dgm:prSet/>
      <dgm:spPr/>
      <dgm:t>
        <a:bodyPr/>
        <a:lstStyle/>
        <a:p>
          <a:endParaRPr lang="es-ES"/>
        </a:p>
      </dgm:t>
    </dgm:pt>
    <dgm:pt modelId="{338258A1-1149-4354-AD66-D4474368F111}">
      <dgm:prSet/>
      <dgm:spPr/>
      <dgm:t>
        <a:bodyPr/>
        <a:lstStyle/>
        <a:p>
          <a:pPr algn="just"/>
          <a:r>
            <a:rPr lang="es-ES" dirty="0" smtClean="0"/>
            <a:t>Nivel Desconcentrado</a:t>
          </a:r>
          <a:endParaRPr lang="es-ES" dirty="0"/>
        </a:p>
      </dgm:t>
    </dgm:pt>
    <dgm:pt modelId="{36407C27-D129-466A-A1D3-4D1960D9F81B}" type="parTrans" cxnId="{6EED31F5-5CC1-4B52-9626-B71497BFC37A}">
      <dgm:prSet/>
      <dgm:spPr/>
      <dgm:t>
        <a:bodyPr/>
        <a:lstStyle/>
        <a:p>
          <a:endParaRPr lang="es-ES"/>
        </a:p>
      </dgm:t>
    </dgm:pt>
    <dgm:pt modelId="{FD4F2551-164D-456F-A690-4739D8118468}" type="sibTrans" cxnId="{6EED31F5-5CC1-4B52-9626-B71497BFC37A}">
      <dgm:prSet/>
      <dgm:spPr/>
      <dgm:t>
        <a:bodyPr/>
        <a:lstStyle/>
        <a:p>
          <a:endParaRPr lang="es-ES"/>
        </a:p>
      </dgm:t>
    </dgm:pt>
    <dgm:pt modelId="{5F4AA9E8-026C-4DDA-B8DB-3D879A733490}" type="pres">
      <dgm:prSet presAssocID="{06426100-057D-48B9-B0A7-F3BA0A0FEE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9C964-D07E-4DB3-8B25-E890D9547568}" type="pres">
      <dgm:prSet presAssocID="{CE1689F3-008B-458C-9453-CF60505F28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ED881-48AD-468E-9E81-05B851B0C1D8}" type="pres">
      <dgm:prSet presAssocID="{CE1689F3-008B-458C-9453-CF60505F283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1FD14B-F86B-4ECC-B6C7-A60872E63B6B}" type="presOf" srcId="{338258A1-1149-4354-AD66-D4474368F111}" destId="{D74ED881-48AD-468E-9E81-05B851B0C1D8}" srcOrd="0" destOrd="2" presId="urn:microsoft.com/office/officeart/2005/8/layout/vList2"/>
    <dgm:cxn modelId="{57785E90-8E2C-4972-A5E9-0EDC3F6D36C4}" srcId="{CE1689F3-008B-458C-9453-CF60505F283F}" destId="{8E96FE32-502B-44AF-8996-374C3CAF5871}" srcOrd="1" destOrd="0" parTransId="{EDF19D87-DE3F-4258-A52C-6C36691EB470}" sibTransId="{C13B62FF-CC5C-434D-98AC-EC4AC31DC6A2}"/>
    <dgm:cxn modelId="{B3E6CC26-DB2E-4DA4-A2AD-3C9E5785F240}" srcId="{CE1689F3-008B-458C-9453-CF60505F283F}" destId="{3EDDBC4C-7669-4D06-99B8-CFF46A6FFA19}" srcOrd="0" destOrd="0" parTransId="{9D777A79-A894-4A7F-90E9-7E836E93B569}" sibTransId="{CE94A63E-C0CD-40F7-AC66-CE6B69DB733F}"/>
    <dgm:cxn modelId="{6EED31F5-5CC1-4B52-9626-B71497BFC37A}" srcId="{CE1689F3-008B-458C-9453-CF60505F283F}" destId="{338258A1-1149-4354-AD66-D4474368F111}" srcOrd="2" destOrd="0" parTransId="{36407C27-D129-466A-A1D3-4D1960D9F81B}" sibTransId="{FD4F2551-164D-456F-A690-4739D8118468}"/>
    <dgm:cxn modelId="{0ED8A837-5E47-43FA-BFA0-CFFED3BD8522}" type="presOf" srcId="{3EDDBC4C-7669-4D06-99B8-CFF46A6FFA19}" destId="{D74ED881-48AD-468E-9E81-05B851B0C1D8}" srcOrd="0" destOrd="0" presId="urn:microsoft.com/office/officeart/2005/8/layout/vList2"/>
    <dgm:cxn modelId="{606E4A4E-6602-441F-8165-6CEEBC57A18E}" srcId="{06426100-057D-48B9-B0A7-F3BA0A0FEE9F}" destId="{CE1689F3-008B-458C-9453-CF60505F283F}" srcOrd="0" destOrd="0" parTransId="{F9CB3FDA-FEEF-4041-B57C-EBAD6D31A889}" sibTransId="{AC035CFF-F0D8-4F81-AFA3-4B2675CE0CD8}"/>
    <dgm:cxn modelId="{B85B56B0-28FE-49E2-AA4B-9AAC01B7169F}" type="presOf" srcId="{CE1689F3-008B-458C-9453-CF60505F283F}" destId="{DEA9C964-D07E-4DB3-8B25-E890D9547568}" srcOrd="0" destOrd="0" presId="urn:microsoft.com/office/officeart/2005/8/layout/vList2"/>
    <dgm:cxn modelId="{001CF323-EC73-4A2D-93AB-598896975C4A}" type="presOf" srcId="{8E96FE32-502B-44AF-8996-374C3CAF5871}" destId="{D74ED881-48AD-468E-9E81-05B851B0C1D8}" srcOrd="0" destOrd="1" presId="urn:microsoft.com/office/officeart/2005/8/layout/vList2"/>
    <dgm:cxn modelId="{615FA344-3416-4171-8E63-1B223853138D}" type="presOf" srcId="{06426100-057D-48B9-B0A7-F3BA0A0FEE9F}" destId="{5F4AA9E8-026C-4DDA-B8DB-3D879A733490}" srcOrd="0" destOrd="0" presId="urn:microsoft.com/office/officeart/2005/8/layout/vList2"/>
    <dgm:cxn modelId="{29A4E2D8-44EF-48DE-AAE6-30ED8F816E0F}" type="presParOf" srcId="{5F4AA9E8-026C-4DDA-B8DB-3D879A733490}" destId="{DEA9C964-D07E-4DB3-8B25-E890D9547568}" srcOrd="0" destOrd="0" presId="urn:microsoft.com/office/officeart/2005/8/layout/vList2"/>
    <dgm:cxn modelId="{BDAB57D7-AD64-4192-A82C-F6A0DB5AF95D}" type="presParOf" srcId="{5F4AA9E8-026C-4DDA-B8DB-3D879A733490}" destId="{D74ED881-48AD-468E-9E81-05B851B0C1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426100-057D-48B9-B0A7-F3BA0A0FEE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1689F3-008B-458C-9453-CF60505F283F}">
      <dgm:prSet phldrT="[Texto]"/>
      <dgm:spPr/>
      <dgm:t>
        <a:bodyPr/>
        <a:lstStyle/>
        <a:p>
          <a:pPr algn="just"/>
          <a:r>
            <a:rPr lang="es-ES" b="1" dirty="0" smtClean="0"/>
            <a:t>Procesos Técnicos Archivísticos</a:t>
          </a:r>
          <a:endParaRPr lang="es-ES" dirty="0"/>
        </a:p>
      </dgm:t>
    </dgm:pt>
    <dgm:pt modelId="{F9CB3FDA-FEEF-4041-B57C-EBAD6D31A889}" type="parTrans" cxnId="{606E4A4E-6602-441F-8165-6CEEBC57A18E}">
      <dgm:prSet/>
      <dgm:spPr/>
      <dgm:t>
        <a:bodyPr/>
        <a:lstStyle/>
        <a:p>
          <a:endParaRPr lang="es-ES"/>
        </a:p>
      </dgm:t>
    </dgm:pt>
    <dgm:pt modelId="{AC035CFF-F0D8-4F81-AFA3-4B2675CE0CD8}" type="sibTrans" cxnId="{606E4A4E-6602-441F-8165-6CEEBC57A18E}">
      <dgm:prSet/>
      <dgm:spPr/>
      <dgm:t>
        <a:bodyPr/>
        <a:lstStyle/>
        <a:p>
          <a:endParaRPr lang="es-ES"/>
        </a:p>
      </dgm:t>
    </dgm:pt>
    <dgm:pt modelId="{9240111E-C4B6-41D4-A4A6-C4906E991CBF}">
      <dgm:prSet/>
      <dgm:spPr/>
      <dgm:t>
        <a:bodyPr/>
        <a:lstStyle/>
        <a:p>
          <a:r>
            <a:rPr lang="es-ES" dirty="0" smtClean="0"/>
            <a:t>Organización de Documentos</a:t>
          </a:r>
          <a:endParaRPr lang="es-ES" b="1" dirty="0"/>
        </a:p>
      </dgm:t>
    </dgm:pt>
    <dgm:pt modelId="{DB188B5C-47AD-47D4-9CCA-EC89527A45ED}" type="parTrans" cxnId="{25DD3E98-F980-4692-BF36-CB7AE76C77B3}">
      <dgm:prSet/>
      <dgm:spPr/>
      <dgm:t>
        <a:bodyPr/>
        <a:lstStyle/>
        <a:p>
          <a:endParaRPr lang="es-ES"/>
        </a:p>
      </dgm:t>
    </dgm:pt>
    <dgm:pt modelId="{A922815F-6255-41B7-B7E7-469CA367B7E0}" type="sibTrans" cxnId="{25DD3E98-F980-4692-BF36-CB7AE76C77B3}">
      <dgm:prSet/>
      <dgm:spPr/>
      <dgm:t>
        <a:bodyPr/>
        <a:lstStyle/>
        <a:p>
          <a:endParaRPr lang="es-ES"/>
        </a:p>
      </dgm:t>
    </dgm:pt>
    <dgm:pt modelId="{BF51672D-8ECD-48CB-8A06-8A11E73896F6}">
      <dgm:prSet/>
      <dgm:spPr/>
      <dgm:t>
        <a:bodyPr/>
        <a:lstStyle/>
        <a:p>
          <a:r>
            <a:rPr lang="es-ES" dirty="0" smtClean="0"/>
            <a:t>Clasificar</a:t>
          </a:r>
          <a:endParaRPr lang="es-ES" dirty="0"/>
        </a:p>
      </dgm:t>
    </dgm:pt>
    <dgm:pt modelId="{89BBACC5-5696-4567-BFCA-7BE7449DBAB7}" type="parTrans" cxnId="{9D766F38-28F4-4847-8568-AB6A29C5DAC6}">
      <dgm:prSet/>
      <dgm:spPr/>
      <dgm:t>
        <a:bodyPr/>
        <a:lstStyle/>
        <a:p>
          <a:endParaRPr lang="es-ES"/>
        </a:p>
      </dgm:t>
    </dgm:pt>
    <dgm:pt modelId="{29827430-A6E4-43DB-B019-067860201E66}" type="sibTrans" cxnId="{9D766F38-28F4-4847-8568-AB6A29C5DAC6}">
      <dgm:prSet/>
      <dgm:spPr/>
      <dgm:t>
        <a:bodyPr/>
        <a:lstStyle/>
        <a:p>
          <a:endParaRPr lang="es-ES"/>
        </a:p>
      </dgm:t>
    </dgm:pt>
    <dgm:pt modelId="{3FFD7F5F-DB6E-47CE-B99F-FEEDD7CE760B}">
      <dgm:prSet/>
      <dgm:spPr/>
      <dgm:t>
        <a:bodyPr/>
        <a:lstStyle/>
        <a:p>
          <a:r>
            <a:rPr lang="es-ES" dirty="0" smtClean="0"/>
            <a:t>Descripción de Documentos</a:t>
          </a:r>
          <a:endParaRPr lang="es-ES" dirty="0"/>
        </a:p>
      </dgm:t>
    </dgm:pt>
    <dgm:pt modelId="{FA9F315C-0042-41DA-8411-1E9B2660EE9B}" type="parTrans" cxnId="{040172DD-D9E3-4711-8A18-9C9A55642467}">
      <dgm:prSet/>
      <dgm:spPr/>
      <dgm:t>
        <a:bodyPr/>
        <a:lstStyle/>
        <a:p>
          <a:endParaRPr lang="es-ES"/>
        </a:p>
      </dgm:t>
    </dgm:pt>
    <dgm:pt modelId="{D985A434-D94D-4A1B-BEBC-157EB0A2C3BA}" type="sibTrans" cxnId="{040172DD-D9E3-4711-8A18-9C9A55642467}">
      <dgm:prSet/>
      <dgm:spPr/>
      <dgm:t>
        <a:bodyPr/>
        <a:lstStyle/>
        <a:p>
          <a:endParaRPr lang="es-ES"/>
        </a:p>
      </dgm:t>
    </dgm:pt>
    <dgm:pt modelId="{527C49AB-D5A3-4AA4-9627-E09233D1D323}">
      <dgm:prSet/>
      <dgm:spPr/>
      <dgm:t>
        <a:bodyPr/>
        <a:lstStyle/>
        <a:p>
          <a:r>
            <a:rPr lang="es-ES" dirty="0" smtClean="0"/>
            <a:t>Selección Documental</a:t>
          </a:r>
          <a:endParaRPr lang="es-ES" dirty="0"/>
        </a:p>
      </dgm:t>
    </dgm:pt>
    <dgm:pt modelId="{940F688A-BDD1-4B5D-B19E-F90DDC3A911A}" type="parTrans" cxnId="{38F52A01-2524-4AA0-8353-70FE2677B173}">
      <dgm:prSet/>
      <dgm:spPr/>
      <dgm:t>
        <a:bodyPr/>
        <a:lstStyle/>
        <a:p>
          <a:endParaRPr lang="es-ES"/>
        </a:p>
      </dgm:t>
    </dgm:pt>
    <dgm:pt modelId="{ECB9F996-FD9A-4BA1-8DCA-D0AEC905DB9F}" type="sibTrans" cxnId="{38F52A01-2524-4AA0-8353-70FE2677B173}">
      <dgm:prSet/>
      <dgm:spPr/>
      <dgm:t>
        <a:bodyPr/>
        <a:lstStyle/>
        <a:p>
          <a:endParaRPr lang="es-ES"/>
        </a:p>
      </dgm:t>
    </dgm:pt>
    <dgm:pt modelId="{2689FC3C-0D4E-4BE6-B7A6-1693C9CD21E4}">
      <dgm:prSet/>
      <dgm:spPr/>
      <dgm:t>
        <a:bodyPr/>
        <a:lstStyle/>
        <a:p>
          <a:r>
            <a:rPr lang="es-ES" dirty="0" smtClean="0"/>
            <a:t>Servicio Archivístico</a:t>
          </a:r>
          <a:endParaRPr lang="es-ES" dirty="0"/>
        </a:p>
      </dgm:t>
    </dgm:pt>
    <dgm:pt modelId="{14C4587E-3846-43D6-ACDB-A5759CBBCD20}" type="parTrans" cxnId="{03088803-3D83-4F06-946F-EDB4C52F91A4}">
      <dgm:prSet/>
      <dgm:spPr/>
      <dgm:t>
        <a:bodyPr/>
        <a:lstStyle/>
        <a:p>
          <a:endParaRPr lang="es-ES"/>
        </a:p>
      </dgm:t>
    </dgm:pt>
    <dgm:pt modelId="{3790F422-6132-4211-84AE-7B211DE37CC0}" type="sibTrans" cxnId="{03088803-3D83-4F06-946F-EDB4C52F91A4}">
      <dgm:prSet/>
      <dgm:spPr/>
      <dgm:t>
        <a:bodyPr/>
        <a:lstStyle/>
        <a:p>
          <a:endParaRPr lang="es-ES"/>
        </a:p>
      </dgm:t>
    </dgm:pt>
    <dgm:pt modelId="{B4A6BE78-E391-4694-9733-E29EA99048A4}">
      <dgm:prSet/>
      <dgm:spPr/>
      <dgm:t>
        <a:bodyPr/>
        <a:lstStyle/>
        <a:p>
          <a:r>
            <a:rPr lang="es-ES" dirty="0" smtClean="0"/>
            <a:t>Ordenar</a:t>
          </a:r>
          <a:endParaRPr lang="es-ES" dirty="0"/>
        </a:p>
      </dgm:t>
    </dgm:pt>
    <dgm:pt modelId="{6B42FCC3-9DEB-492D-90C7-D712712DB571}" type="parTrans" cxnId="{7B56580F-8A35-4C28-8BD9-9C9D170C64FC}">
      <dgm:prSet/>
      <dgm:spPr/>
      <dgm:t>
        <a:bodyPr/>
        <a:lstStyle/>
        <a:p>
          <a:endParaRPr lang="es-ES"/>
        </a:p>
      </dgm:t>
    </dgm:pt>
    <dgm:pt modelId="{ED39DBFE-BE6B-4F5E-B2C8-E69D25D61D01}" type="sibTrans" cxnId="{7B56580F-8A35-4C28-8BD9-9C9D170C64FC}">
      <dgm:prSet/>
      <dgm:spPr/>
      <dgm:t>
        <a:bodyPr/>
        <a:lstStyle/>
        <a:p>
          <a:endParaRPr lang="es-ES"/>
        </a:p>
      </dgm:t>
    </dgm:pt>
    <dgm:pt modelId="{B8FA5298-32EB-4572-B972-6DA7A9C10D3A}">
      <dgm:prSet/>
      <dgm:spPr/>
      <dgm:t>
        <a:bodyPr/>
        <a:lstStyle/>
        <a:p>
          <a:r>
            <a:rPr lang="es-ES" dirty="0" smtClean="0"/>
            <a:t>Signar</a:t>
          </a:r>
          <a:endParaRPr lang="es-ES" dirty="0"/>
        </a:p>
      </dgm:t>
    </dgm:pt>
    <dgm:pt modelId="{08D2907C-5C70-494D-B45A-A03014B19FE6}" type="parTrans" cxnId="{F98FB382-D3CA-477C-8038-4D8BD8EC7013}">
      <dgm:prSet/>
      <dgm:spPr/>
      <dgm:t>
        <a:bodyPr/>
        <a:lstStyle/>
        <a:p>
          <a:endParaRPr lang="es-ES"/>
        </a:p>
      </dgm:t>
    </dgm:pt>
    <dgm:pt modelId="{42A6D953-DCF8-4AAE-89CF-AE7E874A6388}" type="sibTrans" cxnId="{F98FB382-D3CA-477C-8038-4D8BD8EC7013}">
      <dgm:prSet/>
      <dgm:spPr/>
      <dgm:t>
        <a:bodyPr/>
        <a:lstStyle/>
        <a:p>
          <a:endParaRPr lang="es-ES"/>
        </a:p>
      </dgm:t>
    </dgm:pt>
    <dgm:pt modelId="{B2CB2DEE-D21B-48FF-B9BD-74D12ABB1800}">
      <dgm:prSet/>
      <dgm:spPr/>
      <dgm:t>
        <a:bodyPr/>
        <a:lstStyle/>
        <a:p>
          <a:r>
            <a:rPr lang="es-ES" dirty="0" smtClean="0"/>
            <a:t>Transferencias</a:t>
          </a:r>
          <a:endParaRPr lang="es-ES" dirty="0"/>
        </a:p>
      </dgm:t>
    </dgm:pt>
    <dgm:pt modelId="{B0F4D003-D7C0-48D3-980A-234AA0D10B40}" type="parTrans" cxnId="{702404FF-27FB-41FD-AD01-A6B4F8A0B676}">
      <dgm:prSet/>
      <dgm:spPr/>
      <dgm:t>
        <a:bodyPr/>
        <a:lstStyle/>
        <a:p>
          <a:endParaRPr lang="es-ES"/>
        </a:p>
      </dgm:t>
    </dgm:pt>
    <dgm:pt modelId="{F9A6D710-F17D-4DE4-AB62-799A474DC79F}" type="sibTrans" cxnId="{702404FF-27FB-41FD-AD01-A6B4F8A0B676}">
      <dgm:prSet/>
      <dgm:spPr/>
      <dgm:t>
        <a:bodyPr/>
        <a:lstStyle/>
        <a:p>
          <a:endParaRPr lang="es-ES"/>
        </a:p>
      </dgm:t>
    </dgm:pt>
    <dgm:pt modelId="{351E7631-B47D-465C-87E5-D7750A224687}">
      <dgm:prSet/>
      <dgm:spPr/>
      <dgm:t>
        <a:bodyPr/>
        <a:lstStyle/>
        <a:p>
          <a:r>
            <a:rPr lang="es-ES" dirty="0" smtClean="0"/>
            <a:t>Eliminación</a:t>
          </a:r>
          <a:endParaRPr lang="es-ES" dirty="0"/>
        </a:p>
      </dgm:t>
    </dgm:pt>
    <dgm:pt modelId="{E433C1D0-1EAA-46D2-AF38-14100C3C7E24}" type="parTrans" cxnId="{50CA887D-52AE-482A-8418-A2DFF86B0F90}">
      <dgm:prSet/>
      <dgm:spPr/>
      <dgm:t>
        <a:bodyPr/>
        <a:lstStyle/>
        <a:p>
          <a:endParaRPr lang="es-ES"/>
        </a:p>
      </dgm:t>
    </dgm:pt>
    <dgm:pt modelId="{4D692441-CC19-4B4B-AD2A-D2CA5ADA27D4}" type="sibTrans" cxnId="{50CA887D-52AE-482A-8418-A2DFF86B0F90}">
      <dgm:prSet/>
      <dgm:spPr/>
      <dgm:t>
        <a:bodyPr/>
        <a:lstStyle/>
        <a:p>
          <a:endParaRPr lang="es-ES"/>
        </a:p>
      </dgm:t>
    </dgm:pt>
    <dgm:pt modelId="{5F4AA9E8-026C-4DDA-B8DB-3D879A733490}" type="pres">
      <dgm:prSet presAssocID="{06426100-057D-48B9-B0A7-F3BA0A0FEE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9C964-D07E-4DB3-8B25-E890D9547568}" type="pres">
      <dgm:prSet presAssocID="{CE1689F3-008B-458C-9453-CF60505F283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ED881-48AD-468E-9E81-05B851B0C1D8}" type="pres">
      <dgm:prSet presAssocID="{CE1689F3-008B-458C-9453-CF60505F283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E1322C-65E9-4D47-A00C-49D3FFE891C2}" type="presOf" srcId="{9240111E-C4B6-41D4-A4A6-C4906E991CBF}" destId="{D74ED881-48AD-468E-9E81-05B851B0C1D8}" srcOrd="0" destOrd="0" presId="urn:microsoft.com/office/officeart/2005/8/layout/vList2"/>
    <dgm:cxn modelId="{040172DD-D9E3-4711-8A18-9C9A55642467}" srcId="{CE1689F3-008B-458C-9453-CF60505F283F}" destId="{3FFD7F5F-DB6E-47CE-B99F-FEEDD7CE760B}" srcOrd="1" destOrd="0" parTransId="{FA9F315C-0042-41DA-8411-1E9B2660EE9B}" sibTransId="{D985A434-D94D-4A1B-BEBC-157EB0A2C3BA}"/>
    <dgm:cxn modelId="{702404FF-27FB-41FD-AD01-A6B4F8A0B676}" srcId="{527C49AB-D5A3-4AA4-9627-E09233D1D323}" destId="{B2CB2DEE-D21B-48FF-B9BD-74D12ABB1800}" srcOrd="0" destOrd="0" parTransId="{B0F4D003-D7C0-48D3-980A-234AA0D10B40}" sibTransId="{F9A6D710-F17D-4DE4-AB62-799A474DC79F}"/>
    <dgm:cxn modelId="{25DD3E98-F980-4692-BF36-CB7AE76C77B3}" srcId="{CE1689F3-008B-458C-9453-CF60505F283F}" destId="{9240111E-C4B6-41D4-A4A6-C4906E991CBF}" srcOrd="0" destOrd="0" parTransId="{DB188B5C-47AD-47D4-9CCA-EC89527A45ED}" sibTransId="{A922815F-6255-41B7-B7E7-469CA367B7E0}"/>
    <dgm:cxn modelId="{7B56580F-8A35-4C28-8BD9-9C9D170C64FC}" srcId="{9240111E-C4B6-41D4-A4A6-C4906E991CBF}" destId="{B4A6BE78-E391-4694-9733-E29EA99048A4}" srcOrd="1" destOrd="0" parTransId="{6B42FCC3-9DEB-492D-90C7-D712712DB571}" sibTransId="{ED39DBFE-BE6B-4F5E-B2C8-E69D25D61D01}"/>
    <dgm:cxn modelId="{B9A76C37-EFE6-4A7B-8010-20B1B1414068}" type="presOf" srcId="{B2CB2DEE-D21B-48FF-B9BD-74D12ABB1800}" destId="{D74ED881-48AD-468E-9E81-05B851B0C1D8}" srcOrd="0" destOrd="6" presId="urn:microsoft.com/office/officeart/2005/8/layout/vList2"/>
    <dgm:cxn modelId="{4F374D99-2B0D-4D30-9609-35F9CD88DB6C}" type="presOf" srcId="{351E7631-B47D-465C-87E5-D7750A224687}" destId="{D74ED881-48AD-468E-9E81-05B851B0C1D8}" srcOrd="0" destOrd="7" presId="urn:microsoft.com/office/officeart/2005/8/layout/vList2"/>
    <dgm:cxn modelId="{38F52A01-2524-4AA0-8353-70FE2677B173}" srcId="{CE1689F3-008B-458C-9453-CF60505F283F}" destId="{527C49AB-D5A3-4AA4-9627-E09233D1D323}" srcOrd="2" destOrd="0" parTransId="{940F688A-BDD1-4B5D-B19E-F90DDC3A911A}" sibTransId="{ECB9F996-FD9A-4BA1-8DCA-D0AEC905DB9F}"/>
    <dgm:cxn modelId="{50CA887D-52AE-482A-8418-A2DFF86B0F90}" srcId="{527C49AB-D5A3-4AA4-9627-E09233D1D323}" destId="{351E7631-B47D-465C-87E5-D7750A224687}" srcOrd="1" destOrd="0" parTransId="{E433C1D0-1EAA-46D2-AF38-14100C3C7E24}" sibTransId="{4D692441-CC19-4B4B-AD2A-D2CA5ADA27D4}"/>
    <dgm:cxn modelId="{C0FC3DF1-41BF-4136-B227-3B3B2E5610F6}" type="presOf" srcId="{BF51672D-8ECD-48CB-8A06-8A11E73896F6}" destId="{D74ED881-48AD-468E-9E81-05B851B0C1D8}" srcOrd="0" destOrd="1" presId="urn:microsoft.com/office/officeart/2005/8/layout/vList2"/>
    <dgm:cxn modelId="{6D3CF6F4-3D01-4CEA-9D34-E8E5F8EF4B67}" type="presOf" srcId="{527C49AB-D5A3-4AA4-9627-E09233D1D323}" destId="{D74ED881-48AD-468E-9E81-05B851B0C1D8}" srcOrd="0" destOrd="5" presId="urn:microsoft.com/office/officeart/2005/8/layout/vList2"/>
    <dgm:cxn modelId="{5488DAF5-4BAC-48C5-8239-F6146C8570B2}" type="presOf" srcId="{B8FA5298-32EB-4572-B972-6DA7A9C10D3A}" destId="{D74ED881-48AD-468E-9E81-05B851B0C1D8}" srcOrd="0" destOrd="3" presId="urn:microsoft.com/office/officeart/2005/8/layout/vList2"/>
    <dgm:cxn modelId="{4E4ACCCD-CFB4-4395-A0D4-4223B317F137}" type="presOf" srcId="{CE1689F3-008B-458C-9453-CF60505F283F}" destId="{DEA9C964-D07E-4DB3-8B25-E890D9547568}" srcOrd="0" destOrd="0" presId="urn:microsoft.com/office/officeart/2005/8/layout/vList2"/>
    <dgm:cxn modelId="{F98FB382-D3CA-477C-8038-4D8BD8EC7013}" srcId="{9240111E-C4B6-41D4-A4A6-C4906E991CBF}" destId="{B8FA5298-32EB-4572-B972-6DA7A9C10D3A}" srcOrd="2" destOrd="0" parTransId="{08D2907C-5C70-494D-B45A-A03014B19FE6}" sibTransId="{42A6D953-DCF8-4AAE-89CF-AE7E874A6388}"/>
    <dgm:cxn modelId="{1A474D41-78FE-4527-8B4A-FF900C69C98D}" type="presOf" srcId="{3FFD7F5F-DB6E-47CE-B99F-FEEDD7CE760B}" destId="{D74ED881-48AD-468E-9E81-05B851B0C1D8}" srcOrd="0" destOrd="4" presId="urn:microsoft.com/office/officeart/2005/8/layout/vList2"/>
    <dgm:cxn modelId="{606E4A4E-6602-441F-8165-6CEEBC57A18E}" srcId="{06426100-057D-48B9-B0A7-F3BA0A0FEE9F}" destId="{CE1689F3-008B-458C-9453-CF60505F283F}" srcOrd="0" destOrd="0" parTransId="{F9CB3FDA-FEEF-4041-B57C-EBAD6D31A889}" sibTransId="{AC035CFF-F0D8-4F81-AFA3-4B2675CE0CD8}"/>
    <dgm:cxn modelId="{C7402093-58B1-43F8-B85C-4FF1A4F3C6E2}" type="presOf" srcId="{2689FC3C-0D4E-4BE6-B7A6-1693C9CD21E4}" destId="{D74ED881-48AD-468E-9E81-05B851B0C1D8}" srcOrd="0" destOrd="8" presId="urn:microsoft.com/office/officeart/2005/8/layout/vList2"/>
    <dgm:cxn modelId="{CA43F8CE-86DA-4D66-AAE7-697A5FAB63EF}" type="presOf" srcId="{B4A6BE78-E391-4694-9733-E29EA99048A4}" destId="{D74ED881-48AD-468E-9E81-05B851B0C1D8}" srcOrd="0" destOrd="2" presId="urn:microsoft.com/office/officeart/2005/8/layout/vList2"/>
    <dgm:cxn modelId="{9D766F38-28F4-4847-8568-AB6A29C5DAC6}" srcId="{9240111E-C4B6-41D4-A4A6-C4906E991CBF}" destId="{BF51672D-8ECD-48CB-8A06-8A11E73896F6}" srcOrd="0" destOrd="0" parTransId="{89BBACC5-5696-4567-BFCA-7BE7449DBAB7}" sibTransId="{29827430-A6E4-43DB-B019-067860201E66}"/>
    <dgm:cxn modelId="{03088803-3D83-4F06-946F-EDB4C52F91A4}" srcId="{CE1689F3-008B-458C-9453-CF60505F283F}" destId="{2689FC3C-0D4E-4BE6-B7A6-1693C9CD21E4}" srcOrd="3" destOrd="0" parTransId="{14C4587E-3846-43D6-ACDB-A5759CBBCD20}" sibTransId="{3790F422-6132-4211-84AE-7B211DE37CC0}"/>
    <dgm:cxn modelId="{CEDC70D7-E8F2-441F-AD87-6ED168EEB4C7}" type="presOf" srcId="{06426100-057D-48B9-B0A7-F3BA0A0FEE9F}" destId="{5F4AA9E8-026C-4DDA-B8DB-3D879A733490}" srcOrd="0" destOrd="0" presId="urn:microsoft.com/office/officeart/2005/8/layout/vList2"/>
    <dgm:cxn modelId="{1E363D48-7D88-4D33-90EA-9FC474AEC945}" type="presParOf" srcId="{5F4AA9E8-026C-4DDA-B8DB-3D879A733490}" destId="{DEA9C964-D07E-4DB3-8B25-E890D9547568}" srcOrd="0" destOrd="0" presId="urn:microsoft.com/office/officeart/2005/8/layout/vList2"/>
    <dgm:cxn modelId="{CD524A74-2B9A-4B87-863C-36509D05F085}" type="presParOf" srcId="{5F4AA9E8-026C-4DDA-B8DB-3D879A733490}" destId="{D74ED881-48AD-468E-9E81-05B851B0C1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426100-057D-48B9-B0A7-F3BA0A0FEE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1689F3-008B-458C-9453-CF60505F283F}">
      <dgm:prSet phldrT="[Texto]"/>
      <dgm:spPr/>
      <dgm:t>
        <a:bodyPr/>
        <a:lstStyle/>
        <a:p>
          <a:pPr algn="just"/>
          <a:r>
            <a:rPr lang="es-ES" b="1" dirty="0" smtClean="0"/>
            <a:t>Del Uso de Tecnologías Avanzadas</a:t>
          </a:r>
          <a:endParaRPr lang="es-ES" dirty="0"/>
        </a:p>
      </dgm:t>
    </dgm:pt>
    <dgm:pt modelId="{F9CB3FDA-FEEF-4041-B57C-EBAD6D31A889}" type="parTrans" cxnId="{606E4A4E-6602-441F-8165-6CEEBC57A18E}">
      <dgm:prSet/>
      <dgm:spPr/>
      <dgm:t>
        <a:bodyPr/>
        <a:lstStyle/>
        <a:p>
          <a:endParaRPr lang="es-ES"/>
        </a:p>
      </dgm:t>
    </dgm:pt>
    <dgm:pt modelId="{AC035CFF-F0D8-4F81-AFA3-4B2675CE0CD8}" type="sibTrans" cxnId="{606E4A4E-6602-441F-8165-6CEEBC57A18E}">
      <dgm:prSet/>
      <dgm:spPr/>
      <dgm:t>
        <a:bodyPr/>
        <a:lstStyle/>
        <a:p>
          <a:endParaRPr lang="es-ES"/>
        </a:p>
      </dgm:t>
    </dgm:pt>
    <dgm:pt modelId="{6CEB8F27-8FEC-450B-9965-F58517EF455D}">
      <dgm:prSet/>
      <dgm:spPr/>
      <dgm:t>
        <a:bodyPr/>
        <a:lstStyle/>
        <a:p>
          <a:pPr algn="just"/>
          <a:r>
            <a:rPr lang="es-ES" dirty="0" smtClean="0"/>
            <a:t>Se pueden hacer uso software o aplicativos, enlaces web, digitalización y </a:t>
          </a:r>
          <a:r>
            <a:rPr lang="es-ES" dirty="0" err="1" smtClean="0"/>
            <a:t>microformas</a:t>
          </a:r>
          <a:r>
            <a:rPr lang="es-ES" dirty="0" smtClean="0"/>
            <a:t>.</a:t>
          </a:r>
          <a:endParaRPr lang="es-ES" dirty="0"/>
        </a:p>
      </dgm:t>
    </dgm:pt>
    <dgm:pt modelId="{4417A258-046E-4DE8-A261-235405B9AA92}" type="parTrans" cxnId="{0E8E0ABF-3C97-4481-8192-B201F07852FC}">
      <dgm:prSet/>
      <dgm:spPr/>
      <dgm:t>
        <a:bodyPr/>
        <a:lstStyle/>
        <a:p>
          <a:endParaRPr lang="es-ES"/>
        </a:p>
      </dgm:t>
    </dgm:pt>
    <dgm:pt modelId="{B9FBEB70-3134-44AF-9706-C509F2D17434}" type="sibTrans" cxnId="{0E8E0ABF-3C97-4481-8192-B201F07852FC}">
      <dgm:prSet/>
      <dgm:spPr/>
      <dgm:t>
        <a:bodyPr/>
        <a:lstStyle/>
        <a:p>
          <a:endParaRPr lang="es-ES"/>
        </a:p>
      </dgm:t>
    </dgm:pt>
    <dgm:pt modelId="{692BA949-6CAA-48F3-8BC9-2583169B7765}">
      <dgm:prSet/>
      <dgm:spPr/>
      <dgm:t>
        <a:bodyPr/>
        <a:lstStyle/>
        <a:p>
          <a:pPr algn="just"/>
          <a:r>
            <a:rPr lang="es-ES" dirty="0" smtClean="0"/>
            <a:t>Incumplimiento de la presente norma y del Reglamento de Infracciones y Aplicación de Sanciones del Sistema Nacional de Archivos </a:t>
          </a:r>
          <a:endParaRPr lang="es-ES" dirty="0"/>
        </a:p>
      </dgm:t>
    </dgm:pt>
    <dgm:pt modelId="{6F099A10-19D8-4E86-B78B-678B6D1E6220}" type="parTrans" cxnId="{0A113243-F6F3-4617-BEF9-E3F29B496128}">
      <dgm:prSet/>
      <dgm:spPr/>
      <dgm:t>
        <a:bodyPr/>
        <a:lstStyle/>
        <a:p>
          <a:endParaRPr lang="es-ES"/>
        </a:p>
      </dgm:t>
    </dgm:pt>
    <dgm:pt modelId="{79098FDB-9DD1-4BFC-8DE1-28B99A0EAADD}" type="sibTrans" cxnId="{0A113243-F6F3-4617-BEF9-E3F29B496128}">
      <dgm:prSet/>
      <dgm:spPr/>
      <dgm:t>
        <a:bodyPr/>
        <a:lstStyle/>
        <a:p>
          <a:endParaRPr lang="es-ES"/>
        </a:p>
      </dgm:t>
    </dgm:pt>
    <dgm:pt modelId="{FD87DE92-51F3-4F0B-A8CA-399E28D02523}">
      <dgm:prSet/>
      <dgm:spPr/>
      <dgm:t>
        <a:bodyPr/>
        <a:lstStyle/>
        <a:p>
          <a:pPr algn="just"/>
          <a:r>
            <a:rPr lang="es-ES" b="1" dirty="0" smtClean="0"/>
            <a:t>De las faltas</a:t>
          </a:r>
          <a:endParaRPr lang="es-ES" dirty="0"/>
        </a:p>
      </dgm:t>
    </dgm:pt>
    <dgm:pt modelId="{9B29C1B9-D83A-4CF9-97B9-4EC76A96366C}" type="parTrans" cxnId="{10B4C9F6-D3F9-4989-9A03-D8C26987E977}">
      <dgm:prSet/>
      <dgm:spPr/>
      <dgm:t>
        <a:bodyPr/>
        <a:lstStyle/>
        <a:p>
          <a:endParaRPr lang="es-ES"/>
        </a:p>
      </dgm:t>
    </dgm:pt>
    <dgm:pt modelId="{ACA26A63-82E6-4ED1-9EAD-03BF49ED9FD9}" type="sibTrans" cxnId="{10B4C9F6-D3F9-4989-9A03-D8C26987E977}">
      <dgm:prSet/>
      <dgm:spPr/>
      <dgm:t>
        <a:bodyPr/>
        <a:lstStyle/>
        <a:p>
          <a:endParaRPr lang="es-ES"/>
        </a:p>
      </dgm:t>
    </dgm:pt>
    <dgm:pt modelId="{5F4AA9E8-026C-4DDA-B8DB-3D879A733490}" type="pres">
      <dgm:prSet presAssocID="{06426100-057D-48B9-B0A7-F3BA0A0FEE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A9C964-D07E-4DB3-8B25-E890D9547568}" type="pres">
      <dgm:prSet presAssocID="{CE1689F3-008B-458C-9453-CF60505F283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4ED881-48AD-468E-9E81-05B851B0C1D8}" type="pres">
      <dgm:prSet presAssocID="{CE1689F3-008B-458C-9453-CF60505F283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0A7BA8-6A01-4B21-9DF0-3D3360A2251D}" type="pres">
      <dgm:prSet presAssocID="{FD87DE92-51F3-4F0B-A8CA-399E28D025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12346-F7C9-402A-83FE-EB3F59F92B5D}" type="pres">
      <dgm:prSet presAssocID="{FD87DE92-51F3-4F0B-A8CA-399E28D0252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977178-0250-4D37-A388-C56D6E509CAC}" type="presOf" srcId="{6CEB8F27-8FEC-450B-9965-F58517EF455D}" destId="{D74ED881-48AD-468E-9E81-05B851B0C1D8}" srcOrd="0" destOrd="0" presId="urn:microsoft.com/office/officeart/2005/8/layout/vList2"/>
    <dgm:cxn modelId="{CC4464E6-D5B7-4BBE-84C9-5C94F7C2B729}" type="presOf" srcId="{FD87DE92-51F3-4F0B-A8CA-399E28D02523}" destId="{570A7BA8-6A01-4B21-9DF0-3D3360A2251D}" srcOrd="0" destOrd="0" presId="urn:microsoft.com/office/officeart/2005/8/layout/vList2"/>
    <dgm:cxn modelId="{10B4C9F6-D3F9-4989-9A03-D8C26987E977}" srcId="{06426100-057D-48B9-B0A7-F3BA0A0FEE9F}" destId="{FD87DE92-51F3-4F0B-A8CA-399E28D02523}" srcOrd="1" destOrd="0" parTransId="{9B29C1B9-D83A-4CF9-97B9-4EC76A96366C}" sibTransId="{ACA26A63-82E6-4ED1-9EAD-03BF49ED9FD9}"/>
    <dgm:cxn modelId="{A7A42527-0B64-4513-B6AA-AB9FA36BEC29}" type="presOf" srcId="{692BA949-6CAA-48F3-8BC9-2583169B7765}" destId="{AD512346-F7C9-402A-83FE-EB3F59F92B5D}" srcOrd="0" destOrd="0" presId="urn:microsoft.com/office/officeart/2005/8/layout/vList2"/>
    <dgm:cxn modelId="{0E8E0ABF-3C97-4481-8192-B201F07852FC}" srcId="{CE1689F3-008B-458C-9453-CF60505F283F}" destId="{6CEB8F27-8FEC-450B-9965-F58517EF455D}" srcOrd="0" destOrd="0" parTransId="{4417A258-046E-4DE8-A261-235405B9AA92}" sibTransId="{B9FBEB70-3134-44AF-9706-C509F2D17434}"/>
    <dgm:cxn modelId="{606E4A4E-6602-441F-8165-6CEEBC57A18E}" srcId="{06426100-057D-48B9-B0A7-F3BA0A0FEE9F}" destId="{CE1689F3-008B-458C-9453-CF60505F283F}" srcOrd="0" destOrd="0" parTransId="{F9CB3FDA-FEEF-4041-B57C-EBAD6D31A889}" sibTransId="{AC035CFF-F0D8-4F81-AFA3-4B2675CE0CD8}"/>
    <dgm:cxn modelId="{436C2B61-AE3B-4C1F-A518-C06EECA53D59}" type="presOf" srcId="{06426100-057D-48B9-B0A7-F3BA0A0FEE9F}" destId="{5F4AA9E8-026C-4DDA-B8DB-3D879A733490}" srcOrd="0" destOrd="0" presId="urn:microsoft.com/office/officeart/2005/8/layout/vList2"/>
    <dgm:cxn modelId="{0A113243-F6F3-4617-BEF9-E3F29B496128}" srcId="{FD87DE92-51F3-4F0B-A8CA-399E28D02523}" destId="{692BA949-6CAA-48F3-8BC9-2583169B7765}" srcOrd="0" destOrd="0" parTransId="{6F099A10-19D8-4E86-B78B-678B6D1E6220}" sibTransId="{79098FDB-9DD1-4BFC-8DE1-28B99A0EAADD}"/>
    <dgm:cxn modelId="{A4E4420F-ADBE-4DDF-94CF-FFC2B7D10786}" type="presOf" srcId="{CE1689F3-008B-458C-9453-CF60505F283F}" destId="{DEA9C964-D07E-4DB3-8B25-E890D9547568}" srcOrd="0" destOrd="0" presId="urn:microsoft.com/office/officeart/2005/8/layout/vList2"/>
    <dgm:cxn modelId="{8987D99E-8A5B-4A6F-A4AB-18FFD2195DEF}" type="presParOf" srcId="{5F4AA9E8-026C-4DDA-B8DB-3D879A733490}" destId="{DEA9C964-D07E-4DB3-8B25-E890D9547568}" srcOrd="0" destOrd="0" presId="urn:microsoft.com/office/officeart/2005/8/layout/vList2"/>
    <dgm:cxn modelId="{522A5692-FB3E-49B4-A53E-DBACB6F57D77}" type="presParOf" srcId="{5F4AA9E8-026C-4DDA-B8DB-3D879A733490}" destId="{D74ED881-48AD-468E-9E81-05B851B0C1D8}" srcOrd="1" destOrd="0" presId="urn:microsoft.com/office/officeart/2005/8/layout/vList2"/>
    <dgm:cxn modelId="{64BFB92B-4563-42AA-B450-768438322A69}" type="presParOf" srcId="{5F4AA9E8-026C-4DDA-B8DB-3D879A733490}" destId="{570A7BA8-6A01-4B21-9DF0-3D3360A2251D}" srcOrd="2" destOrd="0" presId="urn:microsoft.com/office/officeart/2005/8/layout/vList2"/>
    <dgm:cxn modelId="{A6F676FF-ADDD-4825-B5A3-6EAC795CF7E6}" type="presParOf" srcId="{5F4AA9E8-026C-4DDA-B8DB-3D879A733490}" destId="{AD512346-F7C9-402A-83FE-EB3F59F92B5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C964-D07E-4DB3-8B25-E890D9547568}">
      <dsp:nvSpPr>
        <dsp:cNvPr id="0" name=""/>
        <dsp:cNvSpPr/>
      </dsp:nvSpPr>
      <dsp:spPr>
        <a:xfrm>
          <a:off x="0" y="306059"/>
          <a:ext cx="8153400" cy="1151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Archivo</a:t>
          </a:r>
          <a:endParaRPr lang="es-ES" sz="4800" kern="1200" dirty="0"/>
        </a:p>
      </dsp:txBody>
      <dsp:txXfrm>
        <a:off x="56201" y="362260"/>
        <a:ext cx="8040998" cy="1038877"/>
      </dsp:txXfrm>
    </dsp:sp>
    <dsp:sp modelId="{D74ED881-48AD-468E-9E81-05B851B0C1D8}">
      <dsp:nvSpPr>
        <dsp:cNvPr id="0" name=""/>
        <dsp:cNvSpPr/>
      </dsp:nvSpPr>
      <dsp:spPr>
        <a:xfrm>
          <a:off x="0" y="1457339"/>
          <a:ext cx="8153400" cy="273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60960" rIns="341376" bIns="60960" numCol="1" spcCol="1270" anchor="t" anchorCtr="0">
          <a:noAutofit/>
        </a:bodyPr>
        <a:lstStyle/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700" kern="1200" dirty="0" smtClean="0"/>
            <a:t>Es el conjunto de documentos de una oficina que están metódicamente organizados. </a:t>
          </a:r>
          <a:r>
            <a:rPr lang="es-ES" sz="3700" b="0" kern="1200" dirty="0" smtClean="0"/>
            <a:t>También es el lugar en que se conservan y custodian para que sirvan de consulta. </a:t>
          </a:r>
          <a:endParaRPr lang="es-ES" sz="3700" b="0" kern="1200" dirty="0"/>
        </a:p>
      </dsp:txBody>
      <dsp:txXfrm>
        <a:off x="0" y="1457339"/>
        <a:ext cx="8153400" cy="2732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C964-D07E-4DB3-8B25-E890D9547568}">
      <dsp:nvSpPr>
        <dsp:cNvPr id="0" name=""/>
        <dsp:cNvSpPr/>
      </dsp:nvSpPr>
      <dsp:spPr>
        <a:xfrm>
          <a:off x="0" y="48885"/>
          <a:ext cx="81534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Administración de Archivos</a:t>
          </a:r>
          <a:endParaRPr lang="es-ES" sz="4200" kern="1200" dirty="0"/>
        </a:p>
      </dsp:txBody>
      <dsp:txXfrm>
        <a:off x="49176" y="98061"/>
        <a:ext cx="8055048" cy="909018"/>
      </dsp:txXfrm>
    </dsp:sp>
    <dsp:sp modelId="{D74ED881-48AD-468E-9E81-05B851B0C1D8}">
      <dsp:nvSpPr>
        <dsp:cNvPr id="0" name=""/>
        <dsp:cNvSpPr/>
      </dsp:nvSpPr>
      <dsp:spPr>
        <a:xfrm>
          <a:off x="0" y="1056255"/>
          <a:ext cx="8153400" cy="339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53340" rIns="298704" bIns="53340" numCol="1" spcCol="1270" anchor="t" anchorCtr="0">
          <a:noAutofit/>
        </a:bodyPr>
        <a:lstStyle/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300" kern="1200" dirty="0" smtClean="0"/>
            <a:t>Es </a:t>
          </a:r>
          <a:r>
            <a:rPr lang="es-ES" sz="3300" kern="1200" dirty="0" smtClean="0">
              <a:effectLst/>
            </a:rPr>
            <a:t>un conjunto de principios, métodos y procedimientos orientados a lograr una eficiente organización y funcionamiento de los archivos, interviniendo en la gestión de los documentos desde su elaboración hasta su eliminación o conservación permanente.</a:t>
          </a:r>
          <a:r>
            <a:rPr lang="es-ES" sz="3300" kern="1200" dirty="0" smtClean="0"/>
            <a:t> </a:t>
          </a:r>
          <a:endParaRPr lang="es-ES" sz="3300" kern="1200" dirty="0"/>
        </a:p>
      </dsp:txBody>
      <dsp:txXfrm>
        <a:off x="0" y="1056255"/>
        <a:ext cx="8153400" cy="3390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C964-D07E-4DB3-8B25-E890D9547568}">
      <dsp:nvSpPr>
        <dsp:cNvPr id="0" name=""/>
        <dsp:cNvSpPr/>
      </dsp:nvSpPr>
      <dsp:spPr>
        <a:xfrm>
          <a:off x="0" y="205957"/>
          <a:ext cx="81534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Sistema de Archivos</a:t>
          </a:r>
          <a:endParaRPr lang="es-ES" sz="3900" kern="1200" dirty="0"/>
        </a:p>
      </dsp:txBody>
      <dsp:txXfrm>
        <a:off x="45663" y="251620"/>
        <a:ext cx="8062074" cy="844089"/>
      </dsp:txXfrm>
    </dsp:sp>
    <dsp:sp modelId="{D74ED881-48AD-468E-9E81-05B851B0C1D8}">
      <dsp:nvSpPr>
        <dsp:cNvPr id="0" name=""/>
        <dsp:cNvSpPr/>
      </dsp:nvSpPr>
      <dsp:spPr>
        <a:xfrm>
          <a:off x="0" y="1141372"/>
          <a:ext cx="8153400" cy="3148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49530" rIns="277368" bIns="4953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000" kern="1200" dirty="0" smtClean="0"/>
            <a:t>Es el modelo de integración de todos los archivos de una entidad con la finalidad de lograr la organización de sus documentos y su puesta en servicio. </a:t>
          </a:r>
          <a:endParaRPr lang="es-ES" sz="3000" kern="1200" dirty="0"/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3000" kern="1200" dirty="0" smtClean="0"/>
            <a:t>La administración del sistema se encarga de coordinar la gestión, planificación, normativa y sus recursos precisos para su funcionamiento.</a:t>
          </a:r>
          <a:endParaRPr lang="es-ES" sz="3000" kern="1200" dirty="0"/>
        </a:p>
      </dsp:txBody>
      <dsp:txXfrm>
        <a:off x="0" y="1141372"/>
        <a:ext cx="8153400" cy="3148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C964-D07E-4DB3-8B25-E890D9547568}">
      <dsp:nvSpPr>
        <dsp:cNvPr id="0" name=""/>
        <dsp:cNvSpPr/>
      </dsp:nvSpPr>
      <dsp:spPr>
        <a:xfrm>
          <a:off x="0" y="218430"/>
          <a:ext cx="7776865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b="1" kern="1200" dirty="0" smtClean="0"/>
            <a:t>Fines</a:t>
          </a:r>
          <a:endParaRPr lang="es-ES" sz="3700" kern="1200" dirty="0"/>
        </a:p>
      </dsp:txBody>
      <dsp:txXfrm>
        <a:off x="43321" y="261751"/>
        <a:ext cx="7690223" cy="800803"/>
      </dsp:txXfrm>
    </dsp:sp>
    <dsp:sp modelId="{D74ED881-48AD-468E-9E81-05B851B0C1D8}">
      <dsp:nvSpPr>
        <dsp:cNvPr id="0" name=""/>
        <dsp:cNvSpPr/>
      </dsp:nvSpPr>
      <dsp:spPr>
        <a:xfrm>
          <a:off x="0" y="1105875"/>
          <a:ext cx="7776865" cy="314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46990" rIns="263144" bIns="46990" numCol="1" spcCol="1270" anchor="t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900" kern="1200" dirty="0" smtClean="0"/>
            <a:t>Proteger y defender el Patrimonio Documental del Seguro Social de Salud (ESSALUD).</a:t>
          </a:r>
          <a:endParaRPr lang="es-ES" sz="2900" kern="1200" dirty="0"/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900" kern="1200" dirty="0" smtClean="0"/>
            <a:t>Asegurar la uniformidad y eficiencia de los procesos técnicos archivísticos.</a:t>
          </a:r>
          <a:endParaRPr lang="es-ES" sz="2900" kern="1200" dirty="0"/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900" kern="1200" dirty="0" smtClean="0"/>
            <a:t>Contribuir a la gestión brindando la información contenida en los documentos de archivos.</a:t>
          </a:r>
          <a:endParaRPr lang="es-ES" sz="2900" kern="1200" dirty="0"/>
        </a:p>
      </dsp:txBody>
      <dsp:txXfrm>
        <a:off x="0" y="1105875"/>
        <a:ext cx="7776865" cy="3140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C964-D07E-4DB3-8B25-E890D9547568}">
      <dsp:nvSpPr>
        <dsp:cNvPr id="0" name=""/>
        <dsp:cNvSpPr/>
      </dsp:nvSpPr>
      <dsp:spPr>
        <a:xfrm>
          <a:off x="0" y="47714"/>
          <a:ext cx="81534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Órgano de Administración de Archivos</a:t>
          </a:r>
          <a:endParaRPr lang="es-ES" sz="2600" kern="1200" dirty="0"/>
        </a:p>
      </dsp:txBody>
      <dsp:txXfrm>
        <a:off x="30442" y="78156"/>
        <a:ext cx="8092516" cy="562726"/>
      </dsp:txXfrm>
    </dsp:sp>
    <dsp:sp modelId="{D74ED881-48AD-468E-9E81-05B851B0C1D8}">
      <dsp:nvSpPr>
        <dsp:cNvPr id="0" name=""/>
        <dsp:cNvSpPr/>
      </dsp:nvSpPr>
      <dsp:spPr>
        <a:xfrm>
          <a:off x="0" y="671325"/>
          <a:ext cx="81534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Es la unidad orgánica responsable de la administración de los archivos.</a:t>
          </a:r>
          <a:endParaRPr lang="es-ES" sz="2000" kern="1200" dirty="0"/>
        </a:p>
      </dsp:txBody>
      <dsp:txXfrm>
        <a:off x="0" y="671325"/>
        <a:ext cx="8153400" cy="430560"/>
      </dsp:txXfrm>
    </dsp:sp>
    <dsp:sp modelId="{BDE64574-C048-4835-8D71-3104DC662FF4}">
      <dsp:nvSpPr>
        <dsp:cNvPr id="0" name=""/>
        <dsp:cNvSpPr/>
      </dsp:nvSpPr>
      <dsp:spPr>
        <a:xfrm>
          <a:off x="0" y="1101885"/>
          <a:ext cx="81534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Sede Central</a:t>
          </a:r>
          <a:endParaRPr lang="es-ES" sz="2600" kern="1200" dirty="0"/>
        </a:p>
      </dsp:txBody>
      <dsp:txXfrm>
        <a:off x="30442" y="1132327"/>
        <a:ext cx="8092516" cy="562726"/>
      </dsp:txXfrm>
    </dsp:sp>
    <dsp:sp modelId="{5DEBF432-5F5D-49CD-BCB1-7FB29549BF37}">
      <dsp:nvSpPr>
        <dsp:cNvPr id="0" name=""/>
        <dsp:cNvSpPr/>
      </dsp:nvSpPr>
      <dsp:spPr>
        <a:xfrm>
          <a:off x="0" y="1725495"/>
          <a:ext cx="81534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La Secretaría General es la unidad orgánica encargada de dirigir, controlar y supervisar la administración del Sistema de Archivos Institucional, rol que ejecuta a través de la Oficina de Administración de la Información.</a:t>
          </a:r>
          <a:endParaRPr lang="es-ES" sz="2000" kern="1200" dirty="0"/>
        </a:p>
      </dsp:txBody>
      <dsp:txXfrm>
        <a:off x="0" y="1725495"/>
        <a:ext cx="8153400" cy="1184040"/>
      </dsp:txXfrm>
    </dsp:sp>
    <dsp:sp modelId="{AA8CD13A-ABD4-44E0-879C-85361A843BBC}">
      <dsp:nvSpPr>
        <dsp:cNvPr id="0" name=""/>
        <dsp:cNvSpPr/>
      </dsp:nvSpPr>
      <dsp:spPr>
        <a:xfrm>
          <a:off x="0" y="2909534"/>
          <a:ext cx="81534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/>
            <a:t>Órganos Desconcentrados</a:t>
          </a:r>
          <a:endParaRPr lang="es-ES" sz="2600" kern="1200" dirty="0"/>
        </a:p>
      </dsp:txBody>
      <dsp:txXfrm>
        <a:off x="30442" y="2939976"/>
        <a:ext cx="8092516" cy="562726"/>
      </dsp:txXfrm>
    </dsp:sp>
    <dsp:sp modelId="{D0F9CF1F-F6D8-455C-BEAC-64C7940B83B9}">
      <dsp:nvSpPr>
        <dsp:cNvPr id="0" name=""/>
        <dsp:cNvSpPr/>
      </dsp:nvSpPr>
      <dsp:spPr>
        <a:xfrm>
          <a:off x="0" y="3533145"/>
          <a:ext cx="815340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3020" rIns="184912" bIns="33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La unidad orgánica responsable que vela el cumplimiento del Sistema de Archivos Institucional. Por ejemplo, en la Red Asistencial Almenara es la Secretaria Técnica.</a:t>
          </a:r>
          <a:endParaRPr lang="es-ES" sz="2000" kern="1200" dirty="0"/>
        </a:p>
      </dsp:txBody>
      <dsp:txXfrm>
        <a:off x="0" y="3533145"/>
        <a:ext cx="8153400" cy="914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C964-D07E-4DB3-8B25-E890D9547568}">
      <dsp:nvSpPr>
        <dsp:cNvPr id="0" name=""/>
        <dsp:cNvSpPr/>
      </dsp:nvSpPr>
      <dsp:spPr>
        <a:xfrm>
          <a:off x="0" y="24810"/>
          <a:ext cx="81534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/>
            <a:t>Nivel Central</a:t>
          </a:r>
          <a:endParaRPr lang="es-ES" sz="3400" kern="1200" dirty="0"/>
        </a:p>
      </dsp:txBody>
      <dsp:txXfrm>
        <a:off x="39809" y="64619"/>
        <a:ext cx="8073782" cy="735872"/>
      </dsp:txXfrm>
    </dsp:sp>
    <dsp:sp modelId="{D74ED881-48AD-468E-9E81-05B851B0C1D8}">
      <dsp:nvSpPr>
        <dsp:cNvPr id="0" name=""/>
        <dsp:cNvSpPr/>
      </dsp:nvSpPr>
      <dsp:spPr>
        <a:xfrm>
          <a:off x="0" y="840300"/>
          <a:ext cx="8153400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700" kern="1200" dirty="0" smtClean="0"/>
            <a:t>Archivos de Gestión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700" kern="1200" dirty="0" smtClean="0"/>
            <a:t>Archivos Periféricos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700" kern="1200" dirty="0" smtClean="0"/>
            <a:t>Archivo Central</a:t>
          </a:r>
          <a:endParaRPr lang="es-ES" sz="2700" kern="1200" dirty="0"/>
        </a:p>
      </dsp:txBody>
      <dsp:txXfrm>
        <a:off x="0" y="840300"/>
        <a:ext cx="8153400" cy="1407600"/>
      </dsp:txXfrm>
    </dsp:sp>
    <dsp:sp modelId="{2476A435-A309-4044-87D3-17DAFEEF10A0}">
      <dsp:nvSpPr>
        <dsp:cNvPr id="0" name=""/>
        <dsp:cNvSpPr/>
      </dsp:nvSpPr>
      <dsp:spPr>
        <a:xfrm>
          <a:off x="0" y="2247900"/>
          <a:ext cx="81534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/>
            <a:t>Nivel Desconcentrado</a:t>
          </a:r>
          <a:endParaRPr lang="es-ES" sz="3400" b="1" kern="1200" dirty="0"/>
        </a:p>
      </dsp:txBody>
      <dsp:txXfrm>
        <a:off x="39809" y="2287709"/>
        <a:ext cx="8073782" cy="735872"/>
      </dsp:txXfrm>
    </dsp:sp>
    <dsp:sp modelId="{9E0ED7D0-89F8-4946-BAD2-4A9B8E4313D8}">
      <dsp:nvSpPr>
        <dsp:cNvPr id="0" name=""/>
        <dsp:cNvSpPr/>
      </dsp:nvSpPr>
      <dsp:spPr>
        <a:xfrm>
          <a:off x="0" y="3063390"/>
          <a:ext cx="8153400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700" kern="1200" dirty="0" smtClean="0"/>
            <a:t>Archivos de Gestión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700" kern="1200" dirty="0" smtClean="0"/>
            <a:t>Archivos Periféricos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700" kern="1200" dirty="0" smtClean="0"/>
            <a:t>Archivo Desconcentrado</a:t>
          </a:r>
          <a:endParaRPr lang="es-ES" sz="2700" kern="1200" dirty="0"/>
        </a:p>
      </dsp:txBody>
      <dsp:txXfrm>
        <a:off x="0" y="3063390"/>
        <a:ext cx="8153400" cy="1407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C964-D07E-4DB3-8B25-E890D9547568}">
      <dsp:nvSpPr>
        <dsp:cNvPr id="0" name=""/>
        <dsp:cNvSpPr/>
      </dsp:nvSpPr>
      <dsp:spPr>
        <a:xfrm>
          <a:off x="0" y="46955"/>
          <a:ext cx="5184576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Órganos Consultivos</a:t>
          </a:r>
          <a:endParaRPr lang="es-ES" sz="3200" kern="1200" dirty="0"/>
        </a:p>
      </dsp:txBody>
      <dsp:txXfrm>
        <a:off x="37467" y="84422"/>
        <a:ext cx="5109642" cy="692586"/>
      </dsp:txXfrm>
    </dsp:sp>
    <dsp:sp modelId="{D74ED881-48AD-468E-9E81-05B851B0C1D8}">
      <dsp:nvSpPr>
        <dsp:cNvPr id="0" name=""/>
        <dsp:cNvSpPr/>
      </dsp:nvSpPr>
      <dsp:spPr>
        <a:xfrm>
          <a:off x="0" y="814475"/>
          <a:ext cx="5184576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10" tIns="40640" rIns="227584" bIns="40640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500" kern="1200" dirty="0" smtClean="0"/>
            <a:t>Los Comités de Evaluación de Documentos encargados de  formular el Programa de Control de Documentos y encargados del proceso de eliminación y transferencia de documentos con el Archivo General de la Nación y Archivos Regionales. </a:t>
          </a:r>
          <a:endParaRPr lang="es-ES" sz="2500" kern="1200" dirty="0"/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500" kern="1200" dirty="0" smtClean="0"/>
            <a:t>Nivel Central</a:t>
          </a:r>
          <a:endParaRPr lang="es-ES" sz="2500" kern="1200" dirty="0"/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500" kern="1200" dirty="0" smtClean="0"/>
            <a:t>Nivel Desconcentrado</a:t>
          </a:r>
          <a:endParaRPr lang="es-ES" sz="2500" kern="1200" dirty="0"/>
        </a:p>
      </dsp:txBody>
      <dsp:txXfrm>
        <a:off x="0" y="814475"/>
        <a:ext cx="5184576" cy="37756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C964-D07E-4DB3-8B25-E890D9547568}">
      <dsp:nvSpPr>
        <dsp:cNvPr id="0" name=""/>
        <dsp:cNvSpPr/>
      </dsp:nvSpPr>
      <dsp:spPr>
        <a:xfrm>
          <a:off x="0" y="15202"/>
          <a:ext cx="81534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/>
            <a:t>Procesos Técnicos Archivísticos</a:t>
          </a:r>
          <a:endParaRPr lang="es-ES" sz="3100" kern="1200" dirty="0"/>
        </a:p>
      </dsp:txBody>
      <dsp:txXfrm>
        <a:off x="36296" y="51498"/>
        <a:ext cx="8080808" cy="670943"/>
      </dsp:txXfrm>
    </dsp:sp>
    <dsp:sp modelId="{D74ED881-48AD-468E-9E81-05B851B0C1D8}">
      <dsp:nvSpPr>
        <dsp:cNvPr id="0" name=""/>
        <dsp:cNvSpPr/>
      </dsp:nvSpPr>
      <dsp:spPr>
        <a:xfrm>
          <a:off x="0" y="758737"/>
          <a:ext cx="8153400" cy="372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Organización de Documentos</a:t>
          </a:r>
          <a:endParaRPr lang="es-ES" sz="2400" b="1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Clasificar</a:t>
          </a:r>
          <a:endParaRPr lang="es-E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Ordenar</a:t>
          </a:r>
          <a:endParaRPr lang="es-E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Signar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Descripción de Documentos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Selección Documental</a:t>
          </a:r>
          <a:endParaRPr lang="es-E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Transferencias</a:t>
          </a:r>
          <a:endParaRPr lang="es-E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Eliminación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/>
            <a:t>Servicio Archivístico</a:t>
          </a:r>
          <a:endParaRPr lang="es-ES" sz="2400" kern="1200" dirty="0"/>
        </a:p>
      </dsp:txBody>
      <dsp:txXfrm>
        <a:off x="0" y="758737"/>
        <a:ext cx="8153400" cy="37218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9C964-D07E-4DB3-8B25-E890D9547568}">
      <dsp:nvSpPr>
        <dsp:cNvPr id="0" name=""/>
        <dsp:cNvSpPr/>
      </dsp:nvSpPr>
      <dsp:spPr>
        <a:xfrm>
          <a:off x="0" y="489499"/>
          <a:ext cx="5642606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/>
            <a:t>Del Uso de Tecnologías Avanzadas</a:t>
          </a:r>
          <a:endParaRPr lang="es-ES" sz="2900" kern="1200" dirty="0"/>
        </a:p>
      </dsp:txBody>
      <dsp:txXfrm>
        <a:off x="33955" y="523454"/>
        <a:ext cx="5574696" cy="627655"/>
      </dsp:txXfrm>
    </dsp:sp>
    <dsp:sp modelId="{D74ED881-48AD-468E-9E81-05B851B0C1D8}">
      <dsp:nvSpPr>
        <dsp:cNvPr id="0" name=""/>
        <dsp:cNvSpPr/>
      </dsp:nvSpPr>
      <dsp:spPr>
        <a:xfrm>
          <a:off x="0" y="1185064"/>
          <a:ext cx="5642606" cy="105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53" tIns="36830" rIns="206248" bIns="36830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kern="1200" dirty="0" smtClean="0"/>
            <a:t>Se pueden hacer uso software o aplicativos, enlaces web, digitalización y </a:t>
          </a:r>
          <a:r>
            <a:rPr lang="es-ES" sz="2300" kern="1200" dirty="0" err="1" smtClean="0"/>
            <a:t>microformas</a:t>
          </a:r>
          <a:r>
            <a:rPr lang="es-ES" sz="2300" kern="1200" dirty="0" smtClean="0"/>
            <a:t>.</a:t>
          </a:r>
          <a:endParaRPr lang="es-ES" sz="2300" kern="1200" dirty="0"/>
        </a:p>
      </dsp:txBody>
      <dsp:txXfrm>
        <a:off x="0" y="1185064"/>
        <a:ext cx="5642606" cy="1050524"/>
      </dsp:txXfrm>
    </dsp:sp>
    <dsp:sp modelId="{570A7BA8-6A01-4B21-9DF0-3D3360A2251D}">
      <dsp:nvSpPr>
        <dsp:cNvPr id="0" name=""/>
        <dsp:cNvSpPr/>
      </dsp:nvSpPr>
      <dsp:spPr>
        <a:xfrm>
          <a:off x="0" y="2235589"/>
          <a:ext cx="5642606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/>
            <a:t>De las faltas</a:t>
          </a:r>
          <a:endParaRPr lang="es-ES" sz="2900" kern="1200" dirty="0"/>
        </a:p>
      </dsp:txBody>
      <dsp:txXfrm>
        <a:off x="33955" y="2269544"/>
        <a:ext cx="5574696" cy="627655"/>
      </dsp:txXfrm>
    </dsp:sp>
    <dsp:sp modelId="{AD512346-F7C9-402A-83FE-EB3F59F92B5D}">
      <dsp:nvSpPr>
        <dsp:cNvPr id="0" name=""/>
        <dsp:cNvSpPr/>
      </dsp:nvSpPr>
      <dsp:spPr>
        <a:xfrm>
          <a:off x="0" y="2931154"/>
          <a:ext cx="5642606" cy="138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53" tIns="36830" rIns="206248" bIns="36830" numCol="1" spcCol="1270" anchor="t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kern="1200" dirty="0" smtClean="0"/>
            <a:t>Incumplimiento de la presente norma y del Reglamento de Infracciones y Aplicación de Sanciones del Sistema Nacional de Archivos </a:t>
          </a:r>
          <a:endParaRPr lang="es-ES" sz="2300" kern="1200" dirty="0"/>
        </a:p>
      </dsp:txBody>
      <dsp:txXfrm>
        <a:off x="0" y="2931154"/>
        <a:ext cx="5642606" cy="1380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300" cy="351476"/>
          </a:xfrm>
          <a:prstGeom prst="rect">
            <a:avLst/>
          </a:prstGeom>
        </p:spPr>
        <p:txBody>
          <a:bodyPr vert="horz" lIns="90770" tIns="45385" rIns="90770" bIns="4538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6000" y="1"/>
            <a:ext cx="4028300" cy="351476"/>
          </a:xfrm>
          <a:prstGeom prst="rect">
            <a:avLst/>
          </a:prstGeom>
        </p:spPr>
        <p:txBody>
          <a:bodyPr vert="horz" lIns="90770" tIns="45385" rIns="90770" bIns="45385" rtlCol="0"/>
          <a:lstStyle>
            <a:lvl1pPr algn="r">
              <a:defRPr sz="1200"/>
            </a:lvl1pPr>
          </a:lstStyle>
          <a:p>
            <a:fld id="{81D6BB7B-70EC-493B-AFEA-B4A6BFA6D457}" type="datetimeFigureOut">
              <a:rPr lang="es-PE" smtClean="0"/>
              <a:t>20/11/2017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658925"/>
            <a:ext cx="4028300" cy="351476"/>
          </a:xfrm>
          <a:prstGeom prst="rect">
            <a:avLst/>
          </a:prstGeom>
        </p:spPr>
        <p:txBody>
          <a:bodyPr vert="horz" lIns="90770" tIns="45385" rIns="90770" bIns="4538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6000" y="6658925"/>
            <a:ext cx="4028300" cy="351476"/>
          </a:xfrm>
          <a:prstGeom prst="rect">
            <a:avLst/>
          </a:prstGeom>
        </p:spPr>
        <p:txBody>
          <a:bodyPr vert="horz" lIns="90770" tIns="45385" rIns="90770" bIns="45385" rtlCol="0" anchor="b"/>
          <a:lstStyle>
            <a:lvl1pPr algn="r">
              <a:defRPr sz="1200"/>
            </a:lvl1pPr>
          </a:lstStyle>
          <a:p>
            <a:fld id="{B855AEF1-2D3F-4719-9200-15D624B4A3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423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2625" tIns="46311" rIns="92625" bIns="46311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14" y="1"/>
            <a:ext cx="4028440" cy="350520"/>
          </a:xfrm>
          <a:prstGeom prst="rect">
            <a:avLst/>
          </a:prstGeom>
        </p:spPr>
        <p:txBody>
          <a:bodyPr vert="horz" lIns="92625" tIns="46311" rIns="92625" bIns="46311" rtlCol="0"/>
          <a:lstStyle>
            <a:lvl1pPr algn="r">
              <a:defRPr sz="1200"/>
            </a:lvl1pPr>
          </a:lstStyle>
          <a:p>
            <a:fld id="{ACDF08CB-2939-49BA-BAC3-52591522C3E8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5" tIns="46311" rIns="92625" bIns="46311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2"/>
            <a:ext cx="7437120" cy="3154680"/>
          </a:xfrm>
          <a:prstGeom prst="rect">
            <a:avLst/>
          </a:prstGeom>
        </p:spPr>
        <p:txBody>
          <a:bodyPr vert="horz" lIns="92625" tIns="46311" rIns="92625" bIns="4631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666"/>
            <a:ext cx="4028440" cy="350520"/>
          </a:xfrm>
          <a:prstGeom prst="rect">
            <a:avLst/>
          </a:prstGeom>
        </p:spPr>
        <p:txBody>
          <a:bodyPr vert="horz" lIns="92625" tIns="46311" rIns="92625" bIns="46311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14" y="6658666"/>
            <a:ext cx="4028440" cy="350520"/>
          </a:xfrm>
          <a:prstGeom prst="rect">
            <a:avLst/>
          </a:prstGeom>
        </p:spPr>
        <p:txBody>
          <a:bodyPr vert="horz" lIns="92625" tIns="46311" rIns="92625" bIns="46311" rtlCol="0" anchor="b"/>
          <a:lstStyle>
            <a:lvl1pPr algn="r">
              <a:defRPr sz="1200"/>
            </a:lvl1pPr>
          </a:lstStyle>
          <a:p>
            <a:fld id="{B0450EEA-9B16-4474-AFD8-65D877007B5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98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PLANTILLAS PPT FINALES CON NUEVO LOGO-0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55976" y="3789040"/>
            <a:ext cx="3744416" cy="115455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55976" y="5085184"/>
            <a:ext cx="3744416" cy="72008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283968" y="5085184"/>
            <a:ext cx="0" cy="720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3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80312" y="1268760"/>
            <a:ext cx="576064" cy="4857403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80112" y="1268760"/>
            <a:ext cx="1656184" cy="485740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1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2636912"/>
            <a:ext cx="6048672" cy="5760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3429000"/>
            <a:ext cx="6048672" cy="18722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73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564904"/>
            <a:ext cx="6624736" cy="36004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35696" y="2996952"/>
            <a:ext cx="3164160" cy="27363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2256" y="2996952"/>
            <a:ext cx="3308176" cy="273630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2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67744" y="2636912"/>
            <a:ext cx="2808312" cy="72008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267744" y="3428999"/>
            <a:ext cx="2733700" cy="2376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48064" y="2636912"/>
            <a:ext cx="2808312" cy="711770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49081" y="3428999"/>
            <a:ext cx="2807295" cy="2376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68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420888"/>
            <a:ext cx="3960440" cy="1584176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80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5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1" y="2780928"/>
            <a:ext cx="2880320" cy="742404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2564905"/>
            <a:ext cx="3970784" cy="345638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91680" y="3645025"/>
            <a:ext cx="2880320" cy="23762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76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7864" y="5301208"/>
            <a:ext cx="4464496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347864" y="1844824"/>
            <a:ext cx="4464496" cy="338437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347864" y="5805264"/>
            <a:ext cx="4464496" cy="36591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01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2492896"/>
            <a:ext cx="6429400" cy="58092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67744" y="3212976"/>
            <a:ext cx="6419056" cy="291318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FDEC-8BA7-4214-8ECC-71B555B60C7E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3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PLANTILLAS PPT FINALES CON NUEVO LOGO-0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627784" y="2636912"/>
            <a:ext cx="60693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27784" y="3356992"/>
            <a:ext cx="6059016" cy="276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FDEC-8BA7-4214-8ECC-71B555B60C7E}" type="datetimeFigureOut">
              <a:rPr lang="es-ES" smtClean="0"/>
              <a:pPr/>
              <a:t>20/11/2017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7D0E-E8DB-4A41-9E2F-7605E005E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9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11152" y="2420888"/>
            <a:ext cx="7056784" cy="1874639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SISTEMA DE ARCHIVOS DEL SEGURO SOCIAL DE SALUD - ESSALUD</a:t>
            </a:r>
            <a:endParaRPr lang="es-E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11960" y="4984506"/>
            <a:ext cx="3816424" cy="504056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Expositor: Teddy Sánchez Gómez</a:t>
            </a:r>
          </a:p>
          <a:p>
            <a:pPr>
              <a:spcBef>
                <a:spcPct val="0"/>
              </a:spcBef>
            </a:pPr>
            <a:r>
              <a:rPr lang="es-PE" altLang="es-PE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 </a:t>
            </a:r>
            <a:r>
              <a:rPr lang="es-PE" altLang="es-PE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Servicios de la Información </a:t>
            </a:r>
          </a:p>
          <a:p>
            <a:pPr>
              <a:spcBef>
                <a:spcPct val="0"/>
              </a:spcBef>
            </a:pPr>
            <a:r>
              <a:rPr lang="es-PE" altLang="es-PE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General</a:t>
            </a:r>
            <a:endParaRPr lang="es-ES" altLang="es-PE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251520" y="4984506"/>
            <a:ext cx="3744416" cy="2085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7757" y="69269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SISTEMA DE ARCHIVOS </a:t>
            </a:r>
            <a:b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DEL SEGURO SOCIAL DE SALUD (ESSALUD)</a:t>
            </a: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485621"/>
              </p:ext>
            </p:extLst>
          </p:nvPr>
        </p:nvGraphicFramePr>
        <p:xfrm>
          <a:off x="35496" y="1556792"/>
          <a:ext cx="5184576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72" y="3356992"/>
            <a:ext cx="3490759" cy="2612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64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89523" y="670013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SISTEMA DE ARCHIVOS </a:t>
            </a:r>
            <a:b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DEL SEGURO SOCIAL DE SALUD (ESSALUD)</a:t>
            </a: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028063"/>
              </p:ext>
            </p:extLst>
          </p:nvPr>
        </p:nvGraphicFramePr>
        <p:xfrm>
          <a:off x="610524" y="1700808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611" y="4581128"/>
            <a:ext cx="1482860" cy="20551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4398" y="2780928"/>
            <a:ext cx="3337782" cy="1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69269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SISTEMA DE ARCHIVOS </a:t>
            </a:r>
            <a:b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DEL SEGURO SOCIAL DE SALUD (ESSALUD)</a:t>
            </a: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594903"/>
              </p:ext>
            </p:extLst>
          </p:nvPr>
        </p:nvGraphicFramePr>
        <p:xfrm>
          <a:off x="539552" y="1683296"/>
          <a:ext cx="5642606" cy="480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1484784"/>
            <a:ext cx="2728604" cy="20185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986" y="3532856"/>
            <a:ext cx="2245464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800708"/>
            <a:ext cx="7992888" cy="576064"/>
          </a:xfrm>
        </p:spPr>
        <p:txBody>
          <a:bodyPr>
            <a:normAutofit/>
          </a:bodyPr>
          <a:lstStyle/>
          <a:p>
            <a:pPr algn="ctr"/>
            <a:r>
              <a:rPr lang="es-PE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DEPÓSITO DE DOCUMENTOS        VS        ARCHIVO </a:t>
            </a:r>
            <a:endParaRPr lang="es-P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8" y="1489094"/>
            <a:ext cx="3548496" cy="266429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1" y="4234386"/>
            <a:ext cx="3578503" cy="250698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489094"/>
            <a:ext cx="4032449" cy="525227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2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11256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CONCEPTOS PREVIOS</a:t>
            </a:r>
          </a:p>
        </p:txBody>
      </p:sp>
      <p:graphicFrame>
        <p:nvGraphicFramePr>
          <p:cNvPr id="3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05985198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50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CONCEPTOS PREVIOS</a:t>
            </a: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41908"/>
              </p:ext>
            </p:extLst>
          </p:nvPr>
        </p:nvGraphicFramePr>
        <p:xfrm>
          <a:off x="606022" y="1484784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6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2775" y="228600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CONCEPTOS PREVIOS</a:t>
            </a: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348196"/>
              </p:ext>
            </p:extLst>
          </p:nvPr>
        </p:nvGraphicFramePr>
        <p:xfrm>
          <a:off x="612775" y="1700808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56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39552" y="821231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ESTRUCTURA DEL SISTEMA DE ARCHIVOS </a:t>
            </a:r>
            <a:b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DEL SEGURO SOCIAL DE SALUD (ESSALUD)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/>
          <a:stretch>
            <a:fillRect/>
          </a:stretch>
        </p:blipFill>
        <p:spPr bwMode="auto">
          <a:xfrm>
            <a:off x="395536" y="1949572"/>
            <a:ext cx="8568952" cy="4912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897758"/>
            <a:ext cx="1800200" cy="694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2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0760" y="880552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ESTRUCTURA DEL SISTEMA DE ARCHIVOS</a:t>
            </a:r>
            <a:b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DE UN ÓRGANO DESCONCENTRADO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"/>
          <a:stretch>
            <a:fillRect/>
          </a:stretch>
        </p:blipFill>
        <p:spPr bwMode="auto">
          <a:xfrm>
            <a:off x="112075" y="1871152"/>
            <a:ext cx="8642085" cy="460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53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11560" y="69269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SISTEMA DE ARCHIVOS </a:t>
            </a:r>
            <a:b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DEL SEGURO SOCIAL DE SALUD (ESSALUD)</a:t>
            </a:r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634099"/>
              </p:ext>
            </p:extLst>
          </p:nvPr>
        </p:nvGraphicFramePr>
        <p:xfrm>
          <a:off x="590806" y="1988840"/>
          <a:ext cx="7776865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07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12775" y="501588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SISTEMA DE ARCHIVOS </a:t>
            </a:r>
            <a:b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DEL SEGURO SOCIAL DE SALUD (ESSALUD)</a:t>
            </a: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35126"/>
              </p:ext>
            </p:extLst>
          </p:nvPr>
        </p:nvGraphicFramePr>
        <p:xfrm>
          <a:off x="612775" y="2060848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0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81924" y="77843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SISTEMA DE ARCHIVOS </a:t>
            </a:r>
            <a:b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s-PE" sz="3600" b="1" dirty="0" smtClean="0">
                <a:solidFill>
                  <a:schemeClr val="accent1">
                    <a:lumMod val="75000"/>
                  </a:schemeClr>
                </a:solidFill>
              </a:rPr>
              <a:t>DEL SEGURO SOCIAL DE SALUD (ESSALUD)</a:t>
            </a: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008539"/>
              </p:ext>
            </p:extLst>
          </p:nvPr>
        </p:nvGraphicFramePr>
        <p:xfrm>
          <a:off x="395536" y="198884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7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PT ESSALUD NUEV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ESSALUD 2017</Template>
  <TotalTime>3644</TotalTime>
  <Words>431</Words>
  <Application>Microsoft Office PowerPoint</Application>
  <PresentationFormat>Presentación en pantalla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Tahoma</vt:lpstr>
      <vt:lpstr>PLANTILLA PPT ESSALUD NUEVO LOGO</vt:lpstr>
      <vt:lpstr>EL SISTEMA DE ARCHIVOS DEL SEGURO SOCIAL DE SALUD - ESSALUD</vt:lpstr>
      <vt:lpstr>CONCEPTOS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DEPÓSITO DE DOCUMENTOS        VS        ARCHIVO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de Consejo Directivo</dc:title>
  <dc:creator>Castaneda Torres Hugo Alfredo</dc:creator>
  <cp:lastModifiedBy>Sanchez Gomez Teddy</cp:lastModifiedBy>
  <cp:revision>220</cp:revision>
  <cp:lastPrinted>2017-10-24T21:31:42Z</cp:lastPrinted>
  <dcterms:created xsi:type="dcterms:W3CDTF">2017-03-16T22:26:16Z</dcterms:created>
  <dcterms:modified xsi:type="dcterms:W3CDTF">2017-11-20T12:59:51Z</dcterms:modified>
</cp:coreProperties>
</file>