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handoutMasterIdLst>
    <p:handoutMasterId r:id="rId16"/>
  </p:handoutMasterIdLst>
  <p:sldIdLst>
    <p:sldId id="256" r:id="rId2"/>
    <p:sldId id="278" r:id="rId3"/>
    <p:sldId id="279" r:id="rId4"/>
    <p:sldId id="280" r:id="rId5"/>
    <p:sldId id="281" r:id="rId6"/>
    <p:sldId id="282" r:id="rId7"/>
    <p:sldId id="288" r:id="rId8"/>
    <p:sldId id="289" r:id="rId9"/>
    <p:sldId id="283" r:id="rId10"/>
    <p:sldId id="290" r:id="rId11"/>
    <p:sldId id="287" r:id="rId12"/>
    <p:sldId id="291" r:id="rId13"/>
    <p:sldId id="277" r:id="rId14"/>
  </p:sldIdLst>
  <p:sldSz cx="9144000" cy="6858000" type="screen4x3"/>
  <p:notesSz cx="9296400" cy="70104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209" userDrawn="1">
          <p15:clr>
            <a:srgbClr val="A4A3A4"/>
          </p15:clr>
        </p15:guide>
        <p15:guide id="2" pos="292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35758FB7-9AC5-4552-8A53-C91805E547FA}" styleName="Estilo temático 1 - Énfasis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29" autoAdjust="0"/>
  </p:normalViewPr>
  <p:slideViewPr>
    <p:cSldViewPr>
      <p:cViewPr>
        <p:scale>
          <a:sx n="75" d="100"/>
          <a:sy n="75" d="100"/>
        </p:scale>
        <p:origin x="1260" y="4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88" d="100"/>
          <a:sy n="88" d="100"/>
        </p:scale>
        <p:origin x="-3870" y="-120"/>
      </p:cViewPr>
      <p:guideLst>
        <p:guide orient="horz" pos="2209"/>
        <p:guide pos="2928"/>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_rels/data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image" Target="../media/image9.png"/></Relationships>
</file>

<file path=ppt/diagrams/_rels/data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image" Target="../media/image11.png"/></Relationships>
</file>

<file path=ppt/diagrams/_rels/data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image" Target="../media/image9.png"/></Relationships>
</file>

<file path=ppt/diagrams/_rels/data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image" Target="../media/image11.png"/></Relationships>
</file>

<file path=ppt/diagrams/_rels/drawing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image" Target="../media/image9.png"/></Relationships>
</file>

<file path=ppt/diagrams/_rels/drawing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image" Target="../media/image11.png"/></Relationships>
</file>

<file path=ppt/diagrams/_rels/drawing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image" Target="../media/image9.png"/></Relationships>
</file>

<file path=ppt/diagrams/_rels/drawing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image" Target="../media/image11.pn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892A43A-36FB-45DC-BF51-4A01EADBD1BF}" type="doc">
      <dgm:prSet loTypeId="urn:microsoft.com/office/officeart/2008/layout/VerticalCircleList" loCatId="list" qsTypeId="urn:microsoft.com/office/officeart/2005/8/quickstyle/simple1" qsCatId="simple" csTypeId="urn:microsoft.com/office/officeart/2005/8/colors/colorful5" csCatId="colorful"/>
      <dgm:spPr/>
      <dgm:t>
        <a:bodyPr/>
        <a:lstStyle/>
        <a:p>
          <a:endParaRPr lang="es-PE"/>
        </a:p>
      </dgm:t>
    </dgm:pt>
    <dgm:pt modelId="{0E203C79-8070-4888-9362-55D254A4CFF3}">
      <dgm:prSet custT="1"/>
      <dgm:spPr/>
      <dgm:t>
        <a:bodyPr/>
        <a:lstStyle/>
        <a:p>
          <a:pPr rtl="0"/>
          <a:r>
            <a:rPr lang="es-MX" sz="1800" b="0" dirty="0" smtClean="0">
              <a:latin typeface="Comic Sans MS" panose="030F0702030302020204" pitchFamily="66" charset="0"/>
            </a:rPr>
            <a:t>Rendición de cuentas: resultados de la gestión y el uso de los fondos públicos. </a:t>
          </a:r>
          <a:endParaRPr lang="es-PE" sz="1800" b="0" dirty="0">
            <a:latin typeface="Comic Sans MS" panose="030F0702030302020204" pitchFamily="66" charset="0"/>
          </a:endParaRPr>
        </a:p>
      </dgm:t>
    </dgm:pt>
    <dgm:pt modelId="{6EE9A4AD-C6C2-4363-ACC0-AFEEF8E5EAA8}" type="parTrans" cxnId="{3176B27D-F485-4F8A-92E6-8279A6BA07E2}">
      <dgm:prSet/>
      <dgm:spPr/>
      <dgm:t>
        <a:bodyPr/>
        <a:lstStyle/>
        <a:p>
          <a:endParaRPr lang="es-PE" sz="1800" b="0">
            <a:latin typeface="Comic Sans MS" panose="030F0702030302020204" pitchFamily="66" charset="0"/>
          </a:endParaRPr>
        </a:p>
      </dgm:t>
    </dgm:pt>
    <dgm:pt modelId="{60630BFD-AF26-4CB6-8B57-EDA50776DEFA}" type="sibTrans" cxnId="{3176B27D-F485-4F8A-92E6-8279A6BA07E2}">
      <dgm:prSet/>
      <dgm:spPr/>
      <dgm:t>
        <a:bodyPr/>
        <a:lstStyle/>
        <a:p>
          <a:endParaRPr lang="es-PE" sz="1800" b="0">
            <a:latin typeface="Comic Sans MS" panose="030F0702030302020204" pitchFamily="66" charset="0"/>
          </a:endParaRPr>
        </a:p>
      </dgm:t>
    </dgm:pt>
    <dgm:pt modelId="{D674C80C-30A6-48FF-9F2B-EE20F6568427}">
      <dgm:prSet custT="1"/>
      <dgm:spPr/>
      <dgm:t>
        <a:bodyPr/>
        <a:lstStyle/>
        <a:p>
          <a:pPr rtl="0"/>
          <a:r>
            <a:rPr lang="es-MX" sz="1800" b="0" dirty="0" smtClean="0">
              <a:latin typeface="Comic Sans MS" panose="030F0702030302020204" pitchFamily="66" charset="0"/>
            </a:rPr>
            <a:t>Apertura de la información: más allá de los portales de transparencia.</a:t>
          </a:r>
          <a:endParaRPr lang="es-PE" sz="1800" b="0" dirty="0">
            <a:latin typeface="Comic Sans MS" panose="030F0702030302020204" pitchFamily="66" charset="0"/>
          </a:endParaRPr>
        </a:p>
      </dgm:t>
    </dgm:pt>
    <dgm:pt modelId="{F7011FEE-F70E-4A25-892D-C4ED577D69CF}" type="parTrans" cxnId="{C2D1C044-356C-4350-B3DA-EC6556F3E00A}">
      <dgm:prSet/>
      <dgm:spPr/>
      <dgm:t>
        <a:bodyPr/>
        <a:lstStyle/>
        <a:p>
          <a:endParaRPr lang="es-PE" sz="1800" b="0">
            <a:latin typeface="Comic Sans MS" panose="030F0702030302020204" pitchFamily="66" charset="0"/>
          </a:endParaRPr>
        </a:p>
      </dgm:t>
    </dgm:pt>
    <dgm:pt modelId="{5C1E68C9-8852-4AC7-B21A-5DA3C1070A24}" type="sibTrans" cxnId="{C2D1C044-356C-4350-B3DA-EC6556F3E00A}">
      <dgm:prSet/>
      <dgm:spPr/>
      <dgm:t>
        <a:bodyPr/>
        <a:lstStyle/>
        <a:p>
          <a:endParaRPr lang="es-PE" sz="1800" b="0">
            <a:latin typeface="Comic Sans MS" panose="030F0702030302020204" pitchFamily="66" charset="0"/>
          </a:endParaRPr>
        </a:p>
      </dgm:t>
    </dgm:pt>
    <dgm:pt modelId="{3F8A53A3-E564-4D23-AC7D-39B561AF7382}">
      <dgm:prSet custT="1"/>
      <dgm:spPr/>
      <dgm:t>
        <a:bodyPr/>
        <a:lstStyle/>
        <a:p>
          <a:pPr rtl="0"/>
          <a:r>
            <a:rPr lang="es-MX" sz="1800" b="0" dirty="0" smtClean="0">
              <a:latin typeface="Comic Sans MS" panose="030F0702030302020204" pitchFamily="66" charset="0"/>
            </a:rPr>
            <a:t>Facilitar el acceso de los ciudadanos a la información: entrega de información veraz, exacta, simple (de fácil entendimiento).</a:t>
          </a:r>
          <a:endParaRPr lang="es-PE" sz="1800" b="0" dirty="0">
            <a:latin typeface="Comic Sans MS" panose="030F0702030302020204" pitchFamily="66" charset="0"/>
          </a:endParaRPr>
        </a:p>
      </dgm:t>
    </dgm:pt>
    <dgm:pt modelId="{C33915FA-C86B-4F66-B432-7937D5EB00AB}" type="parTrans" cxnId="{183FD104-9A7B-4D26-9739-24316C4C4EC5}">
      <dgm:prSet/>
      <dgm:spPr/>
      <dgm:t>
        <a:bodyPr/>
        <a:lstStyle/>
        <a:p>
          <a:endParaRPr lang="es-PE" sz="1800" b="0">
            <a:latin typeface="Comic Sans MS" panose="030F0702030302020204" pitchFamily="66" charset="0"/>
          </a:endParaRPr>
        </a:p>
      </dgm:t>
    </dgm:pt>
    <dgm:pt modelId="{B55DE26B-58C1-4EA1-9875-5C36B2F5B568}" type="sibTrans" cxnId="{183FD104-9A7B-4D26-9739-24316C4C4EC5}">
      <dgm:prSet/>
      <dgm:spPr/>
      <dgm:t>
        <a:bodyPr/>
        <a:lstStyle/>
        <a:p>
          <a:endParaRPr lang="es-PE" sz="1800" b="0">
            <a:latin typeface="Comic Sans MS" panose="030F0702030302020204" pitchFamily="66" charset="0"/>
          </a:endParaRPr>
        </a:p>
      </dgm:t>
    </dgm:pt>
    <dgm:pt modelId="{A31B1C84-0874-4319-A418-58099A367365}">
      <dgm:prSet custT="1"/>
      <dgm:spPr/>
      <dgm:t>
        <a:bodyPr/>
        <a:lstStyle/>
        <a:p>
          <a:pPr rtl="0"/>
          <a:r>
            <a:rPr lang="es-MX" sz="1800" b="0" smtClean="0">
              <a:latin typeface="Comic Sans MS" panose="030F0702030302020204" pitchFamily="66" charset="0"/>
            </a:rPr>
            <a:t>Como parte de la lucha contra la corrupción.</a:t>
          </a:r>
          <a:endParaRPr lang="es-PE" sz="1800" b="0">
            <a:latin typeface="Comic Sans MS" panose="030F0702030302020204" pitchFamily="66" charset="0"/>
          </a:endParaRPr>
        </a:p>
      </dgm:t>
    </dgm:pt>
    <dgm:pt modelId="{2A33B211-E699-4C78-8C90-51114F68211B}" type="parTrans" cxnId="{A7298FD2-F09C-4BA7-A93E-1225E4F7DF41}">
      <dgm:prSet/>
      <dgm:spPr/>
      <dgm:t>
        <a:bodyPr/>
        <a:lstStyle/>
        <a:p>
          <a:endParaRPr lang="es-PE" sz="1800" b="0">
            <a:latin typeface="Comic Sans MS" panose="030F0702030302020204" pitchFamily="66" charset="0"/>
          </a:endParaRPr>
        </a:p>
      </dgm:t>
    </dgm:pt>
    <dgm:pt modelId="{3CDCC42C-A3EF-41B8-BB9B-EBE1B4417509}" type="sibTrans" cxnId="{A7298FD2-F09C-4BA7-A93E-1225E4F7DF41}">
      <dgm:prSet/>
      <dgm:spPr/>
      <dgm:t>
        <a:bodyPr/>
        <a:lstStyle/>
        <a:p>
          <a:endParaRPr lang="es-PE" sz="1800" b="0">
            <a:latin typeface="Comic Sans MS" panose="030F0702030302020204" pitchFamily="66" charset="0"/>
          </a:endParaRPr>
        </a:p>
      </dgm:t>
    </dgm:pt>
    <dgm:pt modelId="{9C521E7C-DFF4-4509-8594-F3A9E9B54C29}" type="pres">
      <dgm:prSet presAssocID="{4892A43A-36FB-45DC-BF51-4A01EADBD1BF}" presName="Name0" presStyleCnt="0">
        <dgm:presLayoutVars>
          <dgm:dir/>
        </dgm:presLayoutVars>
      </dgm:prSet>
      <dgm:spPr/>
    </dgm:pt>
    <dgm:pt modelId="{92CA93A0-1F7A-4D88-B541-A38FD57DC38B}" type="pres">
      <dgm:prSet presAssocID="{0E203C79-8070-4888-9362-55D254A4CFF3}" presName="noChildren" presStyleCnt="0"/>
      <dgm:spPr/>
    </dgm:pt>
    <dgm:pt modelId="{971A4C5C-6D56-4DB0-8695-05059F6C5D70}" type="pres">
      <dgm:prSet presAssocID="{0E203C79-8070-4888-9362-55D254A4CFF3}" presName="gap" presStyleCnt="0"/>
      <dgm:spPr/>
    </dgm:pt>
    <dgm:pt modelId="{871C4365-7CB7-4381-A2DF-F33D0EB6C851}" type="pres">
      <dgm:prSet presAssocID="{0E203C79-8070-4888-9362-55D254A4CFF3}" presName="medCircle2" presStyleLbl="vennNode1" presStyleIdx="0" presStyleCnt="4"/>
      <dgm:spPr/>
    </dgm:pt>
    <dgm:pt modelId="{DA5166C6-E932-484B-9DBC-F9CA01E6E66F}" type="pres">
      <dgm:prSet presAssocID="{0E203C79-8070-4888-9362-55D254A4CFF3}" presName="txLvlOnly1" presStyleLbl="revTx" presStyleIdx="0" presStyleCnt="4"/>
      <dgm:spPr/>
    </dgm:pt>
    <dgm:pt modelId="{4FBD30F4-4D23-4EF4-B6A6-F3F930FA3482}" type="pres">
      <dgm:prSet presAssocID="{D674C80C-30A6-48FF-9F2B-EE20F6568427}" presName="noChildren" presStyleCnt="0"/>
      <dgm:spPr/>
    </dgm:pt>
    <dgm:pt modelId="{7EBA01C8-C0F6-40F9-8B84-03B0F2738CE4}" type="pres">
      <dgm:prSet presAssocID="{D674C80C-30A6-48FF-9F2B-EE20F6568427}" presName="gap" presStyleCnt="0"/>
      <dgm:spPr/>
    </dgm:pt>
    <dgm:pt modelId="{F923624B-95DE-45DA-A607-49EAD8FD451A}" type="pres">
      <dgm:prSet presAssocID="{D674C80C-30A6-48FF-9F2B-EE20F6568427}" presName="medCircle2" presStyleLbl="vennNode1" presStyleIdx="1" presStyleCnt="4"/>
      <dgm:spPr/>
    </dgm:pt>
    <dgm:pt modelId="{7E34D18A-2A97-47C9-BF78-2A28EF3667F7}" type="pres">
      <dgm:prSet presAssocID="{D674C80C-30A6-48FF-9F2B-EE20F6568427}" presName="txLvlOnly1" presStyleLbl="revTx" presStyleIdx="1" presStyleCnt="4"/>
      <dgm:spPr/>
    </dgm:pt>
    <dgm:pt modelId="{FE728958-31C0-4343-9BE5-5EBC8749792A}" type="pres">
      <dgm:prSet presAssocID="{3F8A53A3-E564-4D23-AC7D-39B561AF7382}" presName="noChildren" presStyleCnt="0"/>
      <dgm:spPr/>
    </dgm:pt>
    <dgm:pt modelId="{160A07BC-AA0B-49DB-9E17-ED23462DF268}" type="pres">
      <dgm:prSet presAssocID="{3F8A53A3-E564-4D23-AC7D-39B561AF7382}" presName="gap" presStyleCnt="0"/>
      <dgm:spPr/>
    </dgm:pt>
    <dgm:pt modelId="{EF9F207E-B77C-4C2D-AEDC-E93824DCA73E}" type="pres">
      <dgm:prSet presAssocID="{3F8A53A3-E564-4D23-AC7D-39B561AF7382}" presName="medCircle2" presStyleLbl="vennNode1" presStyleIdx="2" presStyleCnt="4"/>
      <dgm:spPr/>
    </dgm:pt>
    <dgm:pt modelId="{B102E512-4075-47E1-A478-538DAAB2CF4B}" type="pres">
      <dgm:prSet presAssocID="{3F8A53A3-E564-4D23-AC7D-39B561AF7382}" presName="txLvlOnly1" presStyleLbl="revTx" presStyleIdx="2" presStyleCnt="4"/>
      <dgm:spPr/>
    </dgm:pt>
    <dgm:pt modelId="{9FE224F3-5102-49B0-9307-A23D38A8382B}" type="pres">
      <dgm:prSet presAssocID="{A31B1C84-0874-4319-A418-58099A367365}" presName="noChildren" presStyleCnt="0"/>
      <dgm:spPr/>
    </dgm:pt>
    <dgm:pt modelId="{331EE79C-05C8-44CD-9444-8094133BF29E}" type="pres">
      <dgm:prSet presAssocID="{A31B1C84-0874-4319-A418-58099A367365}" presName="gap" presStyleCnt="0"/>
      <dgm:spPr/>
    </dgm:pt>
    <dgm:pt modelId="{B36A96AD-B0F1-46D3-A5E2-0CE4536BC73E}" type="pres">
      <dgm:prSet presAssocID="{A31B1C84-0874-4319-A418-58099A367365}" presName="medCircle2" presStyleLbl="vennNode1" presStyleIdx="3" presStyleCnt="4"/>
      <dgm:spPr/>
    </dgm:pt>
    <dgm:pt modelId="{B934E459-A2D8-4EEF-9A8B-36A693DFD7BB}" type="pres">
      <dgm:prSet presAssocID="{A31B1C84-0874-4319-A418-58099A367365}" presName="txLvlOnly1" presStyleLbl="revTx" presStyleIdx="3" presStyleCnt="4"/>
      <dgm:spPr/>
    </dgm:pt>
  </dgm:ptLst>
  <dgm:cxnLst>
    <dgm:cxn modelId="{BFDEBFB5-1CA9-4E23-9E38-722165FF54EA}" type="presOf" srcId="{0E203C79-8070-4888-9362-55D254A4CFF3}" destId="{DA5166C6-E932-484B-9DBC-F9CA01E6E66F}" srcOrd="0" destOrd="0" presId="urn:microsoft.com/office/officeart/2008/layout/VerticalCircleList"/>
    <dgm:cxn modelId="{D7B153F5-745B-49C1-94FC-C73D1C7A24CC}" type="presOf" srcId="{3F8A53A3-E564-4D23-AC7D-39B561AF7382}" destId="{B102E512-4075-47E1-A478-538DAAB2CF4B}" srcOrd="0" destOrd="0" presId="urn:microsoft.com/office/officeart/2008/layout/VerticalCircleList"/>
    <dgm:cxn modelId="{A7298FD2-F09C-4BA7-A93E-1225E4F7DF41}" srcId="{4892A43A-36FB-45DC-BF51-4A01EADBD1BF}" destId="{A31B1C84-0874-4319-A418-58099A367365}" srcOrd="3" destOrd="0" parTransId="{2A33B211-E699-4C78-8C90-51114F68211B}" sibTransId="{3CDCC42C-A3EF-41B8-BB9B-EBE1B4417509}"/>
    <dgm:cxn modelId="{1F6CB194-E0E4-47A3-A5F8-D026CD9B331D}" type="presOf" srcId="{D674C80C-30A6-48FF-9F2B-EE20F6568427}" destId="{7E34D18A-2A97-47C9-BF78-2A28EF3667F7}" srcOrd="0" destOrd="0" presId="urn:microsoft.com/office/officeart/2008/layout/VerticalCircleList"/>
    <dgm:cxn modelId="{0AD6E08A-1D58-493C-8A4F-A53C9E7C202E}" type="presOf" srcId="{4892A43A-36FB-45DC-BF51-4A01EADBD1BF}" destId="{9C521E7C-DFF4-4509-8594-F3A9E9B54C29}" srcOrd="0" destOrd="0" presId="urn:microsoft.com/office/officeart/2008/layout/VerticalCircleList"/>
    <dgm:cxn modelId="{C2D1C044-356C-4350-B3DA-EC6556F3E00A}" srcId="{4892A43A-36FB-45DC-BF51-4A01EADBD1BF}" destId="{D674C80C-30A6-48FF-9F2B-EE20F6568427}" srcOrd="1" destOrd="0" parTransId="{F7011FEE-F70E-4A25-892D-C4ED577D69CF}" sibTransId="{5C1E68C9-8852-4AC7-B21A-5DA3C1070A24}"/>
    <dgm:cxn modelId="{F57A09A8-57C2-4FEE-93F6-F75D23734FF6}" type="presOf" srcId="{A31B1C84-0874-4319-A418-58099A367365}" destId="{B934E459-A2D8-4EEF-9A8B-36A693DFD7BB}" srcOrd="0" destOrd="0" presId="urn:microsoft.com/office/officeart/2008/layout/VerticalCircleList"/>
    <dgm:cxn modelId="{3176B27D-F485-4F8A-92E6-8279A6BA07E2}" srcId="{4892A43A-36FB-45DC-BF51-4A01EADBD1BF}" destId="{0E203C79-8070-4888-9362-55D254A4CFF3}" srcOrd="0" destOrd="0" parTransId="{6EE9A4AD-C6C2-4363-ACC0-AFEEF8E5EAA8}" sibTransId="{60630BFD-AF26-4CB6-8B57-EDA50776DEFA}"/>
    <dgm:cxn modelId="{183FD104-9A7B-4D26-9739-24316C4C4EC5}" srcId="{4892A43A-36FB-45DC-BF51-4A01EADBD1BF}" destId="{3F8A53A3-E564-4D23-AC7D-39B561AF7382}" srcOrd="2" destOrd="0" parTransId="{C33915FA-C86B-4F66-B432-7937D5EB00AB}" sibTransId="{B55DE26B-58C1-4EA1-9875-5C36B2F5B568}"/>
    <dgm:cxn modelId="{50F09814-6E76-4989-A9E7-59477AE1028F}" type="presParOf" srcId="{9C521E7C-DFF4-4509-8594-F3A9E9B54C29}" destId="{92CA93A0-1F7A-4D88-B541-A38FD57DC38B}" srcOrd="0" destOrd="0" presId="urn:microsoft.com/office/officeart/2008/layout/VerticalCircleList"/>
    <dgm:cxn modelId="{B3A91B3E-36B5-47B8-AED5-CACD98EFE674}" type="presParOf" srcId="{92CA93A0-1F7A-4D88-B541-A38FD57DC38B}" destId="{971A4C5C-6D56-4DB0-8695-05059F6C5D70}" srcOrd="0" destOrd="0" presId="urn:microsoft.com/office/officeart/2008/layout/VerticalCircleList"/>
    <dgm:cxn modelId="{8A19DCF5-795F-48AF-B416-1193D084E40C}" type="presParOf" srcId="{92CA93A0-1F7A-4D88-B541-A38FD57DC38B}" destId="{871C4365-7CB7-4381-A2DF-F33D0EB6C851}" srcOrd="1" destOrd="0" presId="urn:microsoft.com/office/officeart/2008/layout/VerticalCircleList"/>
    <dgm:cxn modelId="{F760E299-93DB-4F14-A7DD-0A62AA87E630}" type="presParOf" srcId="{92CA93A0-1F7A-4D88-B541-A38FD57DC38B}" destId="{DA5166C6-E932-484B-9DBC-F9CA01E6E66F}" srcOrd="2" destOrd="0" presId="urn:microsoft.com/office/officeart/2008/layout/VerticalCircleList"/>
    <dgm:cxn modelId="{3F61CDE9-8764-401B-846C-22F369B45AC1}" type="presParOf" srcId="{9C521E7C-DFF4-4509-8594-F3A9E9B54C29}" destId="{4FBD30F4-4D23-4EF4-B6A6-F3F930FA3482}" srcOrd="1" destOrd="0" presId="urn:microsoft.com/office/officeart/2008/layout/VerticalCircleList"/>
    <dgm:cxn modelId="{2395FAAC-3E0F-47A5-B7BE-B10735C4D0BC}" type="presParOf" srcId="{4FBD30F4-4D23-4EF4-B6A6-F3F930FA3482}" destId="{7EBA01C8-C0F6-40F9-8B84-03B0F2738CE4}" srcOrd="0" destOrd="0" presId="urn:microsoft.com/office/officeart/2008/layout/VerticalCircleList"/>
    <dgm:cxn modelId="{5B6408F7-50B9-41EF-8A80-FAC18E135C88}" type="presParOf" srcId="{4FBD30F4-4D23-4EF4-B6A6-F3F930FA3482}" destId="{F923624B-95DE-45DA-A607-49EAD8FD451A}" srcOrd="1" destOrd="0" presId="urn:microsoft.com/office/officeart/2008/layout/VerticalCircleList"/>
    <dgm:cxn modelId="{A664561D-EF2D-4F2F-979C-4DFF33631044}" type="presParOf" srcId="{4FBD30F4-4D23-4EF4-B6A6-F3F930FA3482}" destId="{7E34D18A-2A97-47C9-BF78-2A28EF3667F7}" srcOrd="2" destOrd="0" presId="urn:microsoft.com/office/officeart/2008/layout/VerticalCircleList"/>
    <dgm:cxn modelId="{504109F7-760B-4C88-961E-18B26F1D7004}" type="presParOf" srcId="{9C521E7C-DFF4-4509-8594-F3A9E9B54C29}" destId="{FE728958-31C0-4343-9BE5-5EBC8749792A}" srcOrd="2" destOrd="0" presId="urn:microsoft.com/office/officeart/2008/layout/VerticalCircleList"/>
    <dgm:cxn modelId="{16DB25DB-1D68-43E2-8A60-C8051A0215FE}" type="presParOf" srcId="{FE728958-31C0-4343-9BE5-5EBC8749792A}" destId="{160A07BC-AA0B-49DB-9E17-ED23462DF268}" srcOrd="0" destOrd="0" presId="urn:microsoft.com/office/officeart/2008/layout/VerticalCircleList"/>
    <dgm:cxn modelId="{776A117B-BDA1-422C-A7A1-E851D7991C03}" type="presParOf" srcId="{FE728958-31C0-4343-9BE5-5EBC8749792A}" destId="{EF9F207E-B77C-4C2D-AEDC-E93824DCA73E}" srcOrd="1" destOrd="0" presId="urn:microsoft.com/office/officeart/2008/layout/VerticalCircleList"/>
    <dgm:cxn modelId="{4CCF9EEA-3B36-4ADC-BD34-4FEED9C3CD93}" type="presParOf" srcId="{FE728958-31C0-4343-9BE5-5EBC8749792A}" destId="{B102E512-4075-47E1-A478-538DAAB2CF4B}" srcOrd="2" destOrd="0" presId="urn:microsoft.com/office/officeart/2008/layout/VerticalCircleList"/>
    <dgm:cxn modelId="{997AD1E9-0A4E-4059-B387-D5E2EF2ECE3D}" type="presParOf" srcId="{9C521E7C-DFF4-4509-8594-F3A9E9B54C29}" destId="{9FE224F3-5102-49B0-9307-A23D38A8382B}" srcOrd="3" destOrd="0" presId="urn:microsoft.com/office/officeart/2008/layout/VerticalCircleList"/>
    <dgm:cxn modelId="{F5B47B19-A026-4FD3-99B4-B2AE80B1D7B8}" type="presParOf" srcId="{9FE224F3-5102-49B0-9307-A23D38A8382B}" destId="{331EE79C-05C8-44CD-9444-8094133BF29E}" srcOrd="0" destOrd="0" presId="urn:microsoft.com/office/officeart/2008/layout/VerticalCircleList"/>
    <dgm:cxn modelId="{6F1DAA0D-99E9-4B86-9764-9E6DFCF3FC82}" type="presParOf" srcId="{9FE224F3-5102-49B0-9307-A23D38A8382B}" destId="{B36A96AD-B0F1-46D3-A5E2-0CE4536BC73E}" srcOrd="1" destOrd="0" presId="urn:microsoft.com/office/officeart/2008/layout/VerticalCircleList"/>
    <dgm:cxn modelId="{34ED21CE-7140-4FF5-AB08-2A6B52F4F64D}" type="presParOf" srcId="{9FE224F3-5102-49B0-9307-A23D38A8382B}" destId="{B934E459-A2D8-4EEF-9A8B-36A693DFD7BB}" srcOrd="2" destOrd="0" presId="urn:microsoft.com/office/officeart/2008/layout/Vertical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5D17B92-F9D1-4D04-9B55-EBF65AFB9B91}" type="doc">
      <dgm:prSet loTypeId="urn:microsoft.com/office/officeart/2005/8/layout/vList4" loCatId="picture" qsTypeId="urn:microsoft.com/office/officeart/2005/8/quickstyle/simple1" qsCatId="simple" csTypeId="urn:microsoft.com/office/officeart/2005/8/colors/accent1_2" csCatId="accent1" phldr="1"/>
      <dgm:spPr/>
      <dgm:t>
        <a:bodyPr/>
        <a:lstStyle/>
        <a:p>
          <a:endParaRPr lang="es-PE"/>
        </a:p>
      </dgm:t>
    </dgm:pt>
    <dgm:pt modelId="{E29AA408-3F31-4DF2-A8E3-74AEAF25AE78}">
      <dgm:prSet phldrT="[Texto]"/>
      <dgm:spPr/>
      <dgm:t>
        <a:bodyPr/>
        <a:lstStyle/>
        <a:p>
          <a:r>
            <a:rPr lang="es-MX" dirty="0" smtClean="0"/>
            <a:t>Ciudadano: </a:t>
          </a:r>
          <a:endParaRPr lang="es-PE" dirty="0"/>
        </a:p>
      </dgm:t>
    </dgm:pt>
    <dgm:pt modelId="{8881D6FB-DC76-4E31-98EC-DCAE90B10EE5}" type="parTrans" cxnId="{2434383D-E86A-493E-9636-3A91F365AF5C}">
      <dgm:prSet/>
      <dgm:spPr/>
      <dgm:t>
        <a:bodyPr/>
        <a:lstStyle/>
        <a:p>
          <a:endParaRPr lang="es-PE"/>
        </a:p>
      </dgm:t>
    </dgm:pt>
    <dgm:pt modelId="{833E0E5F-0CBB-4BA0-9F9B-CAD4900FD314}" type="sibTrans" cxnId="{2434383D-E86A-493E-9636-3A91F365AF5C}">
      <dgm:prSet/>
      <dgm:spPr/>
      <dgm:t>
        <a:bodyPr/>
        <a:lstStyle/>
        <a:p>
          <a:endParaRPr lang="es-PE"/>
        </a:p>
      </dgm:t>
    </dgm:pt>
    <dgm:pt modelId="{8314810F-0C31-468C-AD6C-D2FBE0B90154}">
      <dgm:prSet phldrT="[Texto]"/>
      <dgm:spPr/>
      <dgm:t>
        <a:bodyPr/>
        <a:lstStyle/>
        <a:p>
          <a:r>
            <a:rPr lang="es-MX" dirty="0" smtClean="0"/>
            <a:t>Las deficiencias del Estado impactan en la vida de los ciudadanos y en las actividades empresariales lo que tiene consecuencias en el bienestar de las personas y en la competitividad empresarial, en ese sentido, las deficiencias de los archivos impactan de la misma manera al ser entidades públicas.  </a:t>
          </a:r>
          <a:endParaRPr lang="es-PE" dirty="0"/>
        </a:p>
      </dgm:t>
    </dgm:pt>
    <dgm:pt modelId="{B86D4A37-D9B1-4FAB-968B-415298A32337}" type="parTrans" cxnId="{A6F64EA8-D28C-45E8-AEAF-83B52C06E578}">
      <dgm:prSet/>
      <dgm:spPr/>
      <dgm:t>
        <a:bodyPr/>
        <a:lstStyle/>
        <a:p>
          <a:endParaRPr lang="es-PE"/>
        </a:p>
      </dgm:t>
    </dgm:pt>
    <dgm:pt modelId="{635CED0B-5BE1-44A0-9597-6AE69E625320}" type="sibTrans" cxnId="{A6F64EA8-D28C-45E8-AEAF-83B52C06E578}">
      <dgm:prSet/>
      <dgm:spPr/>
      <dgm:t>
        <a:bodyPr/>
        <a:lstStyle/>
        <a:p>
          <a:endParaRPr lang="es-PE"/>
        </a:p>
      </dgm:t>
    </dgm:pt>
    <dgm:pt modelId="{DCD5E342-76A0-4AFF-904F-1B255F992B1D}">
      <dgm:prSet phldrT="[Texto]"/>
      <dgm:spPr/>
      <dgm:t>
        <a:bodyPr/>
        <a:lstStyle/>
        <a:p>
          <a:r>
            <a:rPr lang="es-PE" dirty="0" smtClean="0"/>
            <a:t>Servidor público</a:t>
          </a:r>
          <a:endParaRPr lang="es-PE" dirty="0"/>
        </a:p>
      </dgm:t>
    </dgm:pt>
    <dgm:pt modelId="{C02AE5D7-FDDF-40C2-8AC8-DFFCEB80A02C}" type="parTrans" cxnId="{071E196F-7CC4-4B74-9711-3EDEEB6F524C}">
      <dgm:prSet/>
      <dgm:spPr/>
      <dgm:t>
        <a:bodyPr/>
        <a:lstStyle/>
        <a:p>
          <a:endParaRPr lang="es-PE"/>
        </a:p>
      </dgm:t>
    </dgm:pt>
    <dgm:pt modelId="{B6EB57B0-CDF1-4182-8762-28095BC645F9}" type="sibTrans" cxnId="{071E196F-7CC4-4B74-9711-3EDEEB6F524C}">
      <dgm:prSet/>
      <dgm:spPr/>
      <dgm:t>
        <a:bodyPr/>
        <a:lstStyle/>
        <a:p>
          <a:endParaRPr lang="es-PE"/>
        </a:p>
      </dgm:t>
    </dgm:pt>
    <dgm:pt modelId="{81BA8C84-370E-43D8-B16E-BA13F9E7DBED}">
      <dgm:prSet phldrT="[Texto]"/>
      <dgm:spPr/>
      <dgm:t>
        <a:bodyPr/>
        <a:lstStyle/>
        <a:p>
          <a:r>
            <a:rPr lang="es-MX" dirty="0" smtClean="0"/>
            <a:t>FREI y posesionario de la información: puede acarrear responsabilidad en los servidores por el incumplimiento en atender las solicitudes de información y los plazos, con la consecuente imposición de medidas disciplinarias (sanciones</a:t>
          </a:r>
          <a:endParaRPr lang="es-PE" dirty="0"/>
        </a:p>
      </dgm:t>
    </dgm:pt>
    <dgm:pt modelId="{EF59CE3E-34FC-47E6-8D7E-697DC4C4D27E}" type="parTrans" cxnId="{81F0EA3E-C6A5-434A-A06F-67EF69A03EE6}">
      <dgm:prSet/>
      <dgm:spPr/>
      <dgm:t>
        <a:bodyPr/>
        <a:lstStyle/>
        <a:p>
          <a:endParaRPr lang="es-PE"/>
        </a:p>
      </dgm:t>
    </dgm:pt>
    <dgm:pt modelId="{CDBC51B4-2CF3-487C-A67C-CD68FC950160}" type="sibTrans" cxnId="{81F0EA3E-C6A5-434A-A06F-67EF69A03EE6}">
      <dgm:prSet/>
      <dgm:spPr/>
      <dgm:t>
        <a:bodyPr/>
        <a:lstStyle/>
        <a:p>
          <a:endParaRPr lang="es-PE"/>
        </a:p>
      </dgm:t>
    </dgm:pt>
    <dgm:pt modelId="{98CA6EDA-6A95-4887-B1D8-2A0C55DE81D5}" type="pres">
      <dgm:prSet presAssocID="{15D17B92-F9D1-4D04-9B55-EBF65AFB9B91}" presName="linear" presStyleCnt="0">
        <dgm:presLayoutVars>
          <dgm:dir/>
          <dgm:resizeHandles val="exact"/>
        </dgm:presLayoutVars>
      </dgm:prSet>
      <dgm:spPr/>
      <dgm:t>
        <a:bodyPr/>
        <a:lstStyle/>
        <a:p>
          <a:endParaRPr lang="es-PE"/>
        </a:p>
      </dgm:t>
    </dgm:pt>
    <dgm:pt modelId="{CCFB4E2E-1ACF-4C96-BD19-A5B8B92178DC}" type="pres">
      <dgm:prSet presAssocID="{E29AA408-3F31-4DF2-A8E3-74AEAF25AE78}" presName="comp" presStyleCnt="0"/>
      <dgm:spPr/>
    </dgm:pt>
    <dgm:pt modelId="{DC5C9A1C-D9F8-4EFA-AF63-C3969E088628}" type="pres">
      <dgm:prSet presAssocID="{E29AA408-3F31-4DF2-A8E3-74AEAF25AE78}" presName="box" presStyleLbl="node1" presStyleIdx="0" presStyleCnt="2"/>
      <dgm:spPr/>
      <dgm:t>
        <a:bodyPr/>
        <a:lstStyle/>
        <a:p>
          <a:endParaRPr lang="es-PE"/>
        </a:p>
      </dgm:t>
    </dgm:pt>
    <dgm:pt modelId="{19C41995-3E25-454F-B69F-611DD4DDEB34}" type="pres">
      <dgm:prSet presAssocID="{E29AA408-3F31-4DF2-A8E3-74AEAF25AE78}" presName="img" presStyleLbl="fgImgPlace1" presStyleIdx="0" presStyleCnt="2"/>
      <dgm:spPr>
        <a:blipFill rotWithShape="1">
          <a:blip xmlns:r="http://schemas.openxmlformats.org/officeDocument/2006/relationships" r:embed="rId1"/>
          <a:stretch>
            <a:fillRect/>
          </a:stretch>
        </a:blipFill>
      </dgm:spPr>
    </dgm:pt>
    <dgm:pt modelId="{2903DD85-F9BB-4269-922F-356CEA7556A5}" type="pres">
      <dgm:prSet presAssocID="{E29AA408-3F31-4DF2-A8E3-74AEAF25AE78}" presName="text" presStyleLbl="node1" presStyleIdx="0" presStyleCnt="2">
        <dgm:presLayoutVars>
          <dgm:bulletEnabled val="1"/>
        </dgm:presLayoutVars>
      </dgm:prSet>
      <dgm:spPr/>
      <dgm:t>
        <a:bodyPr/>
        <a:lstStyle/>
        <a:p>
          <a:endParaRPr lang="es-PE"/>
        </a:p>
      </dgm:t>
    </dgm:pt>
    <dgm:pt modelId="{E0D517C5-E737-4D65-BE88-7C1656B1E8D3}" type="pres">
      <dgm:prSet presAssocID="{833E0E5F-0CBB-4BA0-9F9B-CAD4900FD314}" presName="spacer" presStyleCnt="0"/>
      <dgm:spPr/>
    </dgm:pt>
    <dgm:pt modelId="{0A0E8BED-217F-4260-A558-B0A269C544B6}" type="pres">
      <dgm:prSet presAssocID="{DCD5E342-76A0-4AFF-904F-1B255F992B1D}" presName="comp" presStyleCnt="0"/>
      <dgm:spPr/>
    </dgm:pt>
    <dgm:pt modelId="{90204D30-2C45-4FB5-B3C4-2E126832A287}" type="pres">
      <dgm:prSet presAssocID="{DCD5E342-76A0-4AFF-904F-1B255F992B1D}" presName="box" presStyleLbl="node1" presStyleIdx="1" presStyleCnt="2"/>
      <dgm:spPr/>
      <dgm:t>
        <a:bodyPr/>
        <a:lstStyle/>
        <a:p>
          <a:endParaRPr lang="es-PE"/>
        </a:p>
      </dgm:t>
    </dgm:pt>
    <dgm:pt modelId="{55AA35F9-0A19-4FF5-B38B-2CB1C06034F3}" type="pres">
      <dgm:prSet presAssocID="{DCD5E342-76A0-4AFF-904F-1B255F992B1D}" presName="img" presStyleLbl="fgImgPlace1" presStyleIdx="1" presStyleCnt="2"/>
      <dgm:spPr>
        <a:blipFill rotWithShape="1">
          <a:blip xmlns:r="http://schemas.openxmlformats.org/officeDocument/2006/relationships" r:embed="rId2"/>
          <a:stretch>
            <a:fillRect/>
          </a:stretch>
        </a:blipFill>
      </dgm:spPr>
    </dgm:pt>
    <dgm:pt modelId="{2E81EA42-B4E5-4E99-ADE8-69662B43B45F}" type="pres">
      <dgm:prSet presAssocID="{DCD5E342-76A0-4AFF-904F-1B255F992B1D}" presName="text" presStyleLbl="node1" presStyleIdx="1" presStyleCnt="2">
        <dgm:presLayoutVars>
          <dgm:bulletEnabled val="1"/>
        </dgm:presLayoutVars>
      </dgm:prSet>
      <dgm:spPr/>
      <dgm:t>
        <a:bodyPr/>
        <a:lstStyle/>
        <a:p>
          <a:endParaRPr lang="es-PE"/>
        </a:p>
      </dgm:t>
    </dgm:pt>
  </dgm:ptLst>
  <dgm:cxnLst>
    <dgm:cxn modelId="{DF50C12F-6F1A-445D-991C-B5DA378C4FF0}" type="presOf" srcId="{15D17B92-F9D1-4D04-9B55-EBF65AFB9B91}" destId="{98CA6EDA-6A95-4887-B1D8-2A0C55DE81D5}" srcOrd="0" destOrd="0" presId="urn:microsoft.com/office/officeart/2005/8/layout/vList4"/>
    <dgm:cxn modelId="{97489D2C-299A-4B9D-BDE1-6B06CD40F5CA}" type="presOf" srcId="{E29AA408-3F31-4DF2-A8E3-74AEAF25AE78}" destId="{DC5C9A1C-D9F8-4EFA-AF63-C3969E088628}" srcOrd="0" destOrd="0" presId="urn:microsoft.com/office/officeart/2005/8/layout/vList4"/>
    <dgm:cxn modelId="{2480ED3C-ACFC-40D9-AE51-172808165DBB}" type="presOf" srcId="{E29AA408-3F31-4DF2-A8E3-74AEAF25AE78}" destId="{2903DD85-F9BB-4269-922F-356CEA7556A5}" srcOrd="1" destOrd="0" presId="urn:microsoft.com/office/officeart/2005/8/layout/vList4"/>
    <dgm:cxn modelId="{071E196F-7CC4-4B74-9711-3EDEEB6F524C}" srcId="{15D17B92-F9D1-4D04-9B55-EBF65AFB9B91}" destId="{DCD5E342-76A0-4AFF-904F-1B255F992B1D}" srcOrd="1" destOrd="0" parTransId="{C02AE5D7-FDDF-40C2-8AC8-DFFCEB80A02C}" sibTransId="{B6EB57B0-CDF1-4182-8762-28095BC645F9}"/>
    <dgm:cxn modelId="{ECC31A00-3BB6-4E9D-B569-32F9AA1F693A}" type="presOf" srcId="{DCD5E342-76A0-4AFF-904F-1B255F992B1D}" destId="{2E81EA42-B4E5-4E99-ADE8-69662B43B45F}" srcOrd="1" destOrd="0" presId="urn:microsoft.com/office/officeart/2005/8/layout/vList4"/>
    <dgm:cxn modelId="{A6F64EA8-D28C-45E8-AEAF-83B52C06E578}" srcId="{E29AA408-3F31-4DF2-A8E3-74AEAF25AE78}" destId="{8314810F-0C31-468C-AD6C-D2FBE0B90154}" srcOrd="0" destOrd="0" parTransId="{B86D4A37-D9B1-4FAB-968B-415298A32337}" sibTransId="{635CED0B-5BE1-44A0-9597-6AE69E625320}"/>
    <dgm:cxn modelId="{CF102697-5F1E-477F-B407-EED6E0E441CB}" type="presOf" srcId="{DCD5E342-76A0-4AFF-904F-1B255F992B1D}" destId="{90204D30-2C45-4FB5-B3C4-2E126832A287}" srcOrd="0" destOrd="0" presId="urn:microsoft.com/office/officeart/2005/8/layout/vList4"/>
    <dgm:cxn modelId="{47C36475-0C0B-4A8C-8F1D-B5BFD664A5B5}" type="presOf" srcId="{81BA8C84-370E-43D8-B16E-BA13F9E7DBED}" destId="{2E81EA42-B4E5-4E99-ADE8-69662B43B45F}" srcOrd="1" destOrd="1" presId="urn:microsoft.com/office/officeart/2005/8/layout/vList4"/>
    <dgm:cxn modelId="{BFD0C338-8C67-49F1-9A8F-4F7836984D15}" type="presOf" srcId="{8314810F-0C31-468C-AD6C-D2FBE0B90154}" destId="{DC5C9A1C-D9F8-4EFA-AF63-C3969E088628}" srcOrd="0" destOrd="1" presId="urn:microsoft.com/office/officeart/2005/8/layout/vList4"/>
    <dgm:cxn modelId="{20E15BF3-406B-48DE-B0BF-84CF9DDF23EC}" type="presOf" srcId="{81BA8C84-370E-43D8-B16E-BA13F9E7DBED}" destId="{90204D30-2C45-4FB5-B3C4-2E126832A287}" srcOrd="0" destOrd="1" presId="urn:microsoft.com/office/officeart/2005/8/layout/vList4"/>
    <dgm:cxn modelId="{81F0EA3E-C6A5-434A-A06F-67EF69A03EE6}" srcId="{DCD5E342-76A0-4AFF-904F-1B255F992B1D}" destId="{81BA8C84-370E-43D8-B16E-BA13F9E7DBED}" srcOrd="0" destOrd="0" parTransId="{EF59CE3E-34FC-47E6-8D7E-697DC4C4D27E}" sibTransId="{CDBC51B4-2CF3-487C-A67C-CD68FC950160}"/>
    <dgm:cxn modelId="{2434383D-E86A-493E-9636-3A91F365AF5C}" srcId="{15D17B92-F9D1-4D04-9B55-EBF65AFB9B91}" destId="{E29AA408-3F31-4DF2-A8E3-74AEAF25AE78}" srcOrd="0" destOrd="0" parTransId="{8881D6FB-DC76-4E31-98EC-DCAE90B10EE5}" sibTransId="{833E0E5F-0CBB-4BA0-9F9B-CAD4900FD314}"/>
    <dgm:cxn modelId="{B8720B83-5404-4D61-9DD1-75EE41E9FDF6}" type="presOf" srcId="{8314810F-0C31-468C-AD6C-D2FBE0B90154}" destId="{2903DD85-F9BB-4269-922F-356CEA7556A5}" srcOrd="1" destOrd="1" presId="urn:microsoft.com/office/officeart/2005/8/layout/vList4"/>
    <dgm:cxn modelId="{375BC898-AA72-461B-A54D-54EDF392BC44}" type="presParOf" srcId="{98CA6EDA-6A95-4887-B1D8-2A0C55DE81D5}" destId="{CCFB4E2E-1ACF-4C96-BD19-A5B8B92178DC}" srcOrd="0" destOrd="0" presId="urn:microsoft.com/office/officeart/2005/8/layout/vList4"/>
    <dgm:cxn modelId="{AB7DE165-AC85-4A07-AFF8-46B280B03206}" type="presParOf" srcId="{CCFB4E2E-1ACF-4C96-BD19-A5B8B92178DC}" destId="{DC5C9A1C-D9F8-4EFA-AF63-C3969E088628}" srcOrd="0" destOrd="0" presId="urn:microsoft.com/office/officeart/2005/8/layout/vList4"/>
    <dgm:cxn modelId="{9C63BB97-9BA3-4653-B1C6-EB165A8E9A7F}" type="presParOf" srcId="{CCFB4E2E-1ACF-4C96-BD19-A5B8B92178DC}" destId="{19C41995-3E25-454F-B69F-611DD4DDEB34}" srcOrd="1" destOrd="0" presId="urn:microsoft.com/office/officeart/2005/8/layout/vList4"/>
    <dgm:cxn modelId="{4EA61B6C-7F44-4F83-9112-4F364BD55D68}" type="presParOf" srcId="{CCFB4E2E-1ACF-4C96-BD19-A5B8B92178DC}" destId="{2903DD85-F9BB-4269-922F-356CEA7556A5}" srcOrd="2" destOrd="0" presId="urn:microsoft.com/office/officeart/2005/8/layout/vList4"/>
    <dgm:cxn modelId="{35070B47-9A03-4127-BE03-7B5569B5FA20}" type="presParOf" srcId="{98CA6EDA-6A95-4887-B1D8-2A0C55DE81D5}" destId="{E0D517C5-E737-4D65-BE88-7C1656B1E8D3}" srcOrd="1" destOrd="0" presId="urn:microsoft.com/office/officeart/2005/8/layout/vList4"/>
    <dgm:cxn modelId="{312A1CC2-2387-4EB4-A0E7-9865A6D7A8CB}" type="presParOf" srcId="{98CA6EDA-6A95-4887-B1D8-2A0C55DE81D5}" destId="{0A0E8BED-217F-4260-A558-B0A269C544B6}" srcOrd="2" destOrd="0" presId="urn:microsoft.com/office/officeart/2005/8/layout/vList4"/>
    <dgm:cxn modelId="{A56DD4FD-503A-4774-B41A-4399009CEF80}" type="presParOf" srcId="{0A0E8BED-217F-4260-A558-B0A269C544B6}" destId="{90204D30-2C45-4FB5-B3C4-2E126832A287}" srcOrd="0" destOrd="0" presId="urn:microsoft.com/office/officeart/2005/8/layout/vList4"/>
    <dgm:cxn modelId="{2E2D41B9-7770-4546-A9CF-63536BE7FD0F}" type="presParOf" srcId="{0A0E8BED-217F-4260-A558-B0A269C544B6}" destId="{55AA35F9-0A19-4FF5-B38B-2CB1C06034F3}" srcOrd="1" destOrd="0" presId="urn:microsoft.com/office/officeart/2005/8/layout/vList4"/>
    <dgm:cxn modelId="{3323E550-97C0-4927-905D-A8D2CF8B0EC7}" type="presParOf" srcId="{0A0E8BED-217F-4260-A558-B0A269C544B6}" destId="{2E81EA42-B4E5-4E99-ADE8-69662B43B45F}" srcOrd="2" destOrd="0" presId="urn:microsoft.com/office/officeart/2005/8/layout/vList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5D17B92-F9D1-4D04-9B55-EBF65AFB9B91}" type="doc">
      <dgm:prSet loTypeId="urn:microsoft.com/office/officeart/2005/8/layout/vList4" loCatId="picture" qsTypeId="urn:microsoft.com/office/officeart/2005/8/quickstyle/simple1" qsCatId="simple" csTypeId="urn:microsoft.com/office/officeart/2005/8/colors/accent1_2" csCatId="accent1" phldr="1"/>
      <dgm:spPr/>
      <dgm:t>
        <a:bodyPr/>
        <a:lstStyle/>
        <a:p>
          <a:endParaRPr lang="es-PE"/>
        </a:p>
      </dgm:t>
    </dgm:pt>
    <dgm:pt modelId="{CB365AB2-67F9-4356-912B-D7228B1548A0}">
      <dgm:prSet phldrT="[Texto]"/>
      <dgm:spPr/>
      <dgm:t>
        <a:bodyPr/>
        <a:lstStyle/>
        <a:p>
          <a:r>
            <a:rPr lang="es-MX" dirty="0" smtClean="0"/>
            <a:t>Entidad: </a:t>
          </a:r>
          <a:endParaRPr lang="es-PE" dirty="0"/>
        </a:p>
      </dgm:t>
    </dgm:pt>
    <dgm:pt modelId="{734B93AF-9FE7-4540-8999-25BE748B6E75}" type="parTrans" cxnId="{353B1202-D171-405C-AA6F-482984B49FD1}">
      <dgm:prSet/>
      <dgm:spPr/>
      <dgm:t>
        <a:bodyPr/>
        <a:lstStyle/>
        <a:p>
          <a:endParaRPr lang="es-PE"/>
        </a:p>
      </dgm:t>
    </dgm:pt>
    <dgm:pt modelId="{294C20C2-F032-447A-9FE2-B611B928C314}" type="sibTrans" cxnId="{353B1202-D171-405C-AA6F-482984B49FD1}">
      <dgm:prSet/>
      <dgm:spPr/>
      <dgm:t>
        <a:bodyPr/>
        <a:lstStyle/>
        <a:p>
          <a:endParaRPr lang="es-PE"/>
        </a:p>
      </dgm:t>
    </dgm:pt>
    <dgm:pt modelId="{928A0306-9ABD-45B6-8186-1069900F544A}">
      <dgm:prSet phldrT="[Texto]"/>
      <dgm:spPr/>
      <dgm:t>
        <a:bodyPr/>
        <a:lstStyle/>
        <a:p>
          <a:r>
            <a:rPr lang="es-MX" dirty="0" smtClean="0"/>
            <a:t>Afecta la imagen institucional. Bajos niveles de confianza de la población. </a:t>
          </a:r>
          <a:endParaRPr lang="es-PE" dirty="0"/>
        </a:p>
      </dgm:t>
    </dgm:pt>
    <dgm:pt modelId="{62481DE6-505B-4930-8870-1252FC6012DA}" type="parTrans" cxnId="{2B150C75-D179-4E57-87DB-ACB097910B7E}">
      <dgm:prSet/>
      <dgm:spPr/>
      <dgm:t>
        <a:bodyPr/>
        <a:lstStyle/>
        <a:p>
          <a:endParaRPr lang="es-PE"/>
        </a:p>
      </dgm:t>
    </dgm:pt>
    <dgm:pt modelId="{AF18D28D-4F33-4566-8084-CBCB79E06550}" type="sibTrans" cxnId="{2B150C75-D179-4E57-87DB-ACB097910B7E}">
      <dgm:prSet/>
      <dgm:spPr/>
      <dgm:t>
        <a:bodyPr/>
        <a:lstStyle/>
        <a:p>
          <a:endParaRPr lang="es-PE"/>
        </a:p>
      </dgm:t>
    </dgm:pt>
    <dgm:pt modelId="{F1B01F8C-B993-4800-8DAE-266877E852BC}">
      <dgm:prSet custT="1"/>
      <dgm:spPr/>
      <dgm:t>
        <a:bodyPr/>
        <a:lstStyle/>
        <a:p>
          <a:r>
            <a:rPr lang="es-MX" sz="1400" dirty="0" smtClean="0"/>
            <a:t>Gobierno: </a:t>
          </a:r>
        </a:p>
        <a:p>
          <a:r>
            <a:rPr lang="es-MX" sz="1400" dirty="0" smtClean="0"/>
            <a:t>Puede afectar su legitimidad</a:t>
          </a:r>
        </a:p>
        <a:p>
          <a:endParaRPr lang="es-MX" sz="1400" dirty="0" smtClean="0"/>
        </a:p>
        <a:p>
          <a:r>
            <a:rPr lang="es-MX" sz="1400" dirty="0" smtClean="0"/>
            <a:t>País:</a:t>
          </a:r>
        </a:p>
        <a:p>
          <a:r>
            <a:rPr lang="es-MX" sz="1400" dirty="0" smtClean="0"/>
            <a:t>Puede afectar la gobernabilidad</a:t>
          </a:r>
          <a:endParaRPr lang="es-PE" sz="1400" dirty="0"/>
        </a:p>
      </dgm:t>
    </dgm:pt>
    <dgm:pt modelId="{A922252B-158A-424E-99B4-39588AF8BF71}" type="parTrans" cxnId="{07928502-D0B0-46EB-B80F-6AA2C72B17FD}">
      <dgm:prSet/>
      <dgm:spPr/>
      <dgm:t>
        <a:bodyPr/>
        <a:lstStyle/>
        <a:p>
          <a:endParaRPr lang="es-PE"/>
        </a:p>
      </dgm:t>
    </dgm:pt>
    <dgm:pt modelId="{9D6A8ADE-FC92-43C7-B85C-1F378E02FF01}" type="sibTrans" cxnId="{07928502-D0B0-46EB-B80F-6AA2C72B17FD}">
      <dgm:prSet/>
      <dgm:spPr/>
      <dgm:t>
        <a:bodyPr/>
        <a:lstStyle/>
        <a:p>
          <a:endParaRPr lang="es-PE"/>
        </a:p>
      </dgm:t>
    </dgm:pt>
    <dgm:pt modelId="{7BB9DE0D-F8A2-4416-9B96-DB7247CF5D8B}">
      <dgm:prSet phldrT="[Texto]"/>
      <dgm:spPr/>
      <dgm:t>
        <a:bodyPr/>
        <a:lstStyle/>
        <a:p>
          <a:r>
            <a:rPr lang="es-MX" dirty="0" smtClean="0"/>
            <a:t>Puede dar la sensación de no ser una entidad transparente</a:t>
          </a:r>
          <a:endParaRPr lang="es-PE" dirty="0"/>
        </a:p>
      </dgm:t>
    </dgm:pt>
    <dgm:pt modelId="{2F9FB158-137B-4A70-97F1-2D91C3CC0CB8}" type="parTrans" cxnId="{BED2D8FD-5C04-4F46-87FF-A949809B41AD}">
      <dgm:prSet/>
      <dgm:spPr/>
      <dgm:t>
        <a:bodyPr/>
        <a:lstStyle/>
        <a:p>
          <a:endParaRPr lang="es-PE"/>
        </a:p>
      </dgm:t>
    </dgm:pt>
    <dgm:pt modelId="{CA33C1D1-B189-4656-9F81-FB3B9238A1B5}" type="sibTrans" cxnId="{BED2D8FD-5C04-4F46-87FF-A949809B41AD}">
      <dgm:prSet/>
      <dgm:spPr/>
      <dgm:t>
        <a:bodyPr/>
        <a:lstStyle/>
        <a:p>
          <a:endParaRPr lang="es-PE"/>
        </a:p>
      </dgm:t>
    </dgm:pt>
    <dgm:pt modelId="{98CA6EDA-6A95-4887-B1D8-2A0C55DE81D5}" type="pres">
      <dgm:prSet presAssocID="{15D17B92-F9D1-4D04-9B55-EBF65AFB9B91}" presName="linear" presStyleCnt="0">
        <dgm:presLayoutVars>
          <dgm:dir/>
          <dgm:resizeHandles val="exact"/>
        </dgm:presLayoutVars>
      </dgm:prSet>
      <dgm:spPr/>
      <dgm:t>
        <a:bodyPr/>
        <a:lstStyle/>
        <a:p>
          <a:endParaRPr lang="es-PE"/>
        </a:p>
      </dgm:t>
    </dgm:pt>
    <dgm:pt modelId="{D74C4B71-2B77-49A0-B50E-6B75F79CE7F6}" type="pres">
      <dgm:prSet presAssocID="{CB365AB2-67F9-4356-912B-D7228B1548A0}" presName="comp" presStyleCnt="0"/>
      <dgm:spPr/>
    </dgm:pt>
    <dgm:pt modelId="{BDD551B8-AAD4-433F-AFCD-DD0663316881}" type="pres">
      <dgm:prSet presAssocID="{CB365AB2-67F9-4356-912B-D7228B1548A0}" presName="box" presStyleLbl="node1" presStyleIdx="0" presStyleCnt="2" custLinFactNeighborX="-793" custLinFactNeighborY="2750"/>
      <dgm:spPr/>
      <dgm:t>
        <a:bodyPr/>
        <a:lstStyle/>
        <a:p>
          <a:endParaRPr lang="es-PE"/>
        </a:p>
      </dgm:t>
    </dgm:pt>
    <dgm:pt modelId="{90512A4C-EBE5-4F89-9F4C-B1539B87AD94}" type="pres">
      <dgm:prSet presAssocID="{CB365AB2-67F9-4356-912B-D7228B1548A0}" presName="img" presStyleLbl="fgImgPlace1" presStyleIdx="0" presStyleCnt="2"/>
      <dgm:spPr>
        <a:blipFill rotWithShape="1">
          <a:blip xmlns:r="http://schemas.openxmlformats.org/officeDocument/2006/relationships" r:embed="rId1"/>
          <a:stretch>
            <a:fillRect/>
          </a:stretch>
        </a:blipFill>
      </dgm:spPr>
    </dgm:pt>
    <dgm:pt modelId="{1801A039-6F99-4AE9-B779-3E78A5566D47}" type="pres">
      <dgm:prSet presAssocID="{CB365AB2-67F9-4356-912B-D7228B1548A0}" presName="text" presStyleLbl="node1" presStyleIdx="0" presStyleCnt="2">
        <dgm:presLayoutVars>
          <dgm:bulletEnabled val="1"/>
        </dgm:presLayoutVars>
      </dgm:prSet>
      <dgm:spPr/>
      <dgm:t>
        <a:bodyPr/>
        <a:lstStyle/>
        <a:p>
          <a:endParaRPr lang="es-PE"/>
        </a:p>
      </dgm:t>
    </dgm:pt>
    <dgm:pt modelId="{3E01D790-FDFA-4ABB-AFF9-AE055D1BC8EB}" type="pres">
      <dgm:prSet presAssocID="{294C20C2-F032-447A-9FE2-B611B928C314}" presName="spacer" presStyleCnt="0"/>
      <dgm:spPr/>
    </dgm:pt>
    <dgm:pt modelId="{310AC972-62FF-48F0-B846-3F7D69B8829C}" type="pres">
      <dgm:prSet presAssocID="{F1B01F8C-B993-4800-8DAE-266877E852BC}" presName="comp" presStyleCnt="0"/>
      <dgm:spPr/>
    </dgm:pt>
    <dgm:pt modelId="{DC81B1ED-45DB-4F39-82D9-720953A2F3F6}" type="pres">
      <dgm:prSet presAssocID="{F1B01F8C-B993-4800-8DAE-266877E852BC}" presName="box" presStyleLbl="node1" presStyleIdx="1" presStyleCnt="2" custLinFactNeighborX="388" custLinFactNeighborY="-1253"/>
      <dgm:spPr/>
      <dgm:t>
        <a:bodyPr/>
        <a:lstStyle/>
        <a:p>
          <a:endParaRPr lang="es-PE"/>
        </a:p>
      </dgm:t>
    </dgm:pt>
    <dgm:pt modelId="{43897D0A-D652-443E-B3EF-48F92420C3F8}" type="pres">
      <dgm:prSet presAssocID="{F1B01F8C-B993-4800-8DAE-266877E852BC}" presName="img" presStyleLbl="fgImgPlace1" presStyleIdx="1" presStyleCnt="2"/>
      <dgm:spPr>
        <a:blipFill rotWithShape="1">
          <a:blip xmlns:r="http://schemas.openxmlformats.org/officeDocument/2006/relationships" r:embed="rId2"/>
          <a:stretch>
            <a:fillRect/>
          </a:stretch>
        </a:blipFill>
      </dgm:spPr>
    </dgm:pt>
    <dgm:pt modelId="{C634825E-B997-4AF1-AA5A-2F3066BC6A34}" type="pres">
      <dgm:prSet presAssocID="{F1B01F8C-B993-4800-8DAE-266877E852BC}" presName="text" presStyleLbl="node1" presStyleIdx="1" presStyleCnt="2">
        <dgm:presLayoutVars>
          <dgm:bulletEnabled val="1"/>
        </dgm:presLayoutVars>
      </dgm:prSet>
      <dgm:spPr/>
      <dgm:t>
        <a:bodyPr/>
        <a:lstStyle/>
        <a:p>
          <a:endParaRPr lang="es-PE"/>
        </a:p>
      </dgm:t>
    </dgm:pt>
  </dgm:ptLst>
  <dgm:cxnLst>
    <dgm:cxn modelId="{BED2D8FD-5C04-4F46-87FF-A949809B41AD}" srcId="{CB365AB2-67F9-4356-912B-D7228B1548A0}" destId="{7BB9DE0D-F8A2-4416-9B96-DB7247CF5D8B}" srcOrd="1" destOrd="0" parTransId="{2F9FB158-137B-4A70-97F1-2D91C3CC0CB8}" sibTransId="{CA33C1D1-B189-4656-9F81-FB3B9238A1B5}"/>
    <dgm:cxn modelId="{D7531460-CE27-4C0E-A3D7-F346688EACFE}" type="presOf" srcId="{15D17B92-F9D1-4D04-9B55-EBF65AFB9B91}" destId="{98CA6EDA-6A95-4887-B1D8-2A0C55DE81D5}" srcOrd="0" destOrd="0" presId="urn:microsoft.com/office/officeart/2005/8/layout/vList4"/>
    <dgm:cxn modelId="{2B150C75-D179-4E57-87DB-ACB097910B7E}" srcId="{CB365AB2-67F9-4356-912B-D7228B1548A0}" destId="{928A0306-9ABD-45B6-8186-1069900F544A}" srcOrd="0" destOrd="0" parTransId="{62481DE6-505B-4930-8870-1252FC6012DA}" sibTransId="{AF18D28D-4F33-4566-8084-CBCB79E06550}"/>
    <dgm:cxn modelId="{07928502-D0B0-46EB-B80F-6AA2C72B17FD}" srcId="{15D17B92-F9D1-4D04-9B55-EBF65AFB9B91}" destId="{F1B01F8C-B993-4800-8DAE-266877E852BC}" srcOrd="1" destOrd="0" parTransId="{A922252B-158A-424E-99B4-39588AF8BF71}" sibTransId="{9D6A8ADE-FC92-43C7-B85C-1F378E02FF01}"/>
    <dgm:cxn modelId="{3F5CD790-F87D-4B79-94EE-38C2644CD62F}" type="presOf" srcId="{F1B01F8C-B993-4800-8DAE-266877E852BC}" destId="{C634825E-B997-4AF1-AA5A-2F3066BC6A34}" srcOrd="1" destOrd="0" presId="urn:microsoft.com/office/officeart/2005/8/layout/vList4"/>
    <dgm:cxn modelId="{60114142-A712-4081-AE1B-D381764409AC}" type="presOf" srcId="{CB365AB2-67F9-4356-912B-D7228B1548A0}" destId="{1801A039-6F99-4AE9-B779-3E78A5566D47}" srcOrd="1" destOrd="0" presId="urn:microsoft.com/office/officeart/2005/8/layout/vList4"/>
    <dgm:cxn modelId="{9F8F2664-E1D8-4499-A742-093B23BB7B30}" type="presOf" srcId="{7BB9DE0D-F8A2-4416-9B96-DB7247CF5D8B}" destId="{1801A039-6F99-4AE9-B779-3E78A5566D47}" srcOrd="1" destOrd="2" presId="urn:microsoft.com/office/officeart/2005/8/layout/vList4"/>
    <dgm:cxn modelId="{24FD7E65-45AA-42DD-B4DE-B832D9A197BE}" type="presOf" srcId="{CB365AB2-67F9-4356-912B-D7228B1548A0}" destId="{BDD551B8-AAD4-433F-AFCD-DD0663316881}" srcOrd="0" destOrd="0" presId="urn:microsoft.com/office/officeart/2005/8/layout/vList4"/>
    <dgm:cxn modelId="{4A5540B7-1037-4443-9A41-436D3A0E4EEC}" type="presOf" srcId="{7BB9DE0D-F8A2-4416-9B96-DB7247CF5D8B}" destId="{BDD551B8-AAD4-433F-AFCD-DD0663316881}" srcOrd="0" destOrd="2" presId="urn:microsoft.com/office/officeart/2005/8/layout/vList4"/>
    <dgm:cxn modelId="{F16A4A82-7B08-47BD-8CBB-34AA68345EB0}" type="presOf" srcId="{F1B01F8C-B993-4800-8DAE-266877E852BC}" destId="{DC81B1ED-45DB-4F39-82D9-720953A2F3F6}" srcOrd="0" destOrd="0" presId="urn:microsoft.com/office/officeart/2005/8/layout/vList4"/>
    <dgm:cxn modelId="{367B30EE-D8BF-4791-8E20-3887E8C9C53F}" type="presOf" srcId="{928A0306-9ABD-45B6-8186-1069900F544A}" destId="{1801A039-6F99-4AE9-B779-3E78A5566D47}" srcOrd="1" destOrd="1" presId="urn:microsoft.com/office/officeart/2005/8/layout/vList4"/>
    <dgm:cxn modelId="{353B1202-D171-405C-AA6F-482984B49FD1}" srcId="{15D17B92-F9D1-4D04-9B55-EBF65AFB9B91}" destId="{CB365AB2-67F9-4356-912B-D7228B1548A0}" srcOrd="0" destOrd="0" parTransId="{734B93AF-9FE7-4540-8999-25BE748B6E75}" sibTransId="{294C20C2-F032-447A-9FE2-B611B928C314}"/>
    <dgm:cxn modelId="{F1A057D1-9533-4CF4-8DA9-56CE2A4496C0}" type="presOf" srcId="{928A0306-9ABD-45B6-8186-1069900F544A}" destId="{BDD551B8-AAD4-433F-AFCD-DD0663316881}" srcOrd="0" destOrd="1" presId="urn:microsoft.com/office/officeart/2005/8/layout/vList4"/>
    <dgm:cxn modelId="{F3C5B9FE-F5FA-4FAB-8521-6607809994C8}" type="presParOf" srcId="{98CA6EDA-6A95-4887-B1D8-2A0C55DE81D5}" destId="{D74C4B71-2B77-49A0-B50E-6B75F79CE7F6}" srcOrd="0" destOrd="0" presId="urn:microsoft.com/office/officeart/2005/8/layout/vList4"/>
    <dgm:cxn modelId="{24195976-0F5D-424C-BB3E-0C6566A69A03}" type="presParOf" srcId="{D74C4B71-2B77-49A0-B50E-6B75F79CE7F6}" destId="{BDD551B8-AAD4-433F-AFCD-DD0663316881}" srcOrd="0" destOrd="0" presId="urn:microsoft.com/office/officeart/2005/8/layout/vList4"/>
    <dgm:cxn modelId="{28EDB728-03A4-4D05-9FE7-52AFE960E2CB}" type="presParOf" srcId="{D74C4B71-2B77-49A0-B50E-6B75F79CE7F6}" destId="{90512A4C-EBE5-4F89-9F4C-B1539B87AD94}" srcOrd="1" destOrd="0" presId="urn:microsoft.com/office/officeart/2005/8/layout/vList4"/>
    <dgm:cxn modelId="{95C93977-5ACC-458B-9165-1BF797A0D0EC}" type="presParOf" srcId="{D74C4B71-2B77-49A0-B50E-6B75F79CE7F6}" destId="{1801A039-6F99-4AE9-B779-3E78A5566D47}" srcOrd="2" destOrd="0" presId="urn:microsoft.com/office/officeart/2005/8/layout/vList4"/>
    <dgm:cxn modelId="{27617FB9-55BB-45C9-8556-5D6BD99B87C2}" type="presParOf" srcId="{98CA6EDA-6A95-4887-B1D8-2A0C55DE81D5}" destId="{3E01D790-FDFA-4ABB-AFF9-AE055D1BC8EB}" srcOrd="1" destOrd="0" presId="urn:microsoft.com/office/officeart/2005/8/layout/vList4"/>
    <dgm:cxn modelId="{D58F846A-4EF0-404C-9E74-341483FA9703}" type="presParOf" srcId="{98CA6EDA-6A95-4887-B1D8-2A0C55DE81D5}" destId="{310AC972-62FF-48F0-B846-3F7D69B8829C}" srcOrd="2" destOrd="0" presId="urn:microsoft.com/office/officeart/2005/8/layout/vList4"/>
    <dgm:cxn modelId="{FEF2403D-670A-4534-8825-B4ADFA98BDAE}" type="presParOf" srcId="{310AC972-62FF-48F0-B846-3F7D69B8829C}" destId="{DC81B1ED-45DB-4F39-82D9-720953A2F3F6}" srcOrd="0" destOrd="0" presId="urn:microsoft.com/office/officeart/2005/8/layout/vList4"/>
    <dgm:cxn modelId="{E9B1AE58-3A21-4D56-AB76-C2CD76BC9114}" type="presParOf" srcId="{310AC972-62FF-48F0-B846-3F7D69B8829C}" destId="{43897D0A-D652-443E-B3EF-48F92420C3F8}" srcOrd="1" destOrd="0" presId="urn:microsoft.com/office/officeart/2005/8/layout/vList4"/>
    <dgm:cxn modelId="{2A8AE11B-4A1B-47C6-91C7-0DC7FC6EA1BE}" type="presParOf" srcId="{310AC972-62FF-48F0-B846-3F7D69B8829C}" destId="{C634825E-B997-4AF1-AA5A-2F3066BC6A34}" srcOrd="2" destOrd="0" presId="urn:microsoft.com/office/officeart/2005/8/layout/vList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E6E2746-F43C-4676-8A97-485D4C513071}" type="doc">
      <dgm:prSet loTypeId="urn:microsoft.com/office/officeart/2005/8/layout/process1" loCatId="process" qsTypeId="urn:microsoft.com/office/officeart/2005/8/quickstyle/simple1" qsCatId="simple" csTypeId="urn:microsoft.com/office/officeart/2005/8/colors/colorful5" csCatId="colorful" phldr="1"/>
      <dgm:spPr/>
    </dgm:pt>
    <dgm:pt modelId="{73421243-E500-416A-BA06-CCCBAAFF4091}">
      <dgm:prSet phldrT="[Texto]"/>
      <dgm:spPr/>
      <dgm:t>
        <a:bodyPr/>
        <a:lstStyle/>
        <a:p>
          <a:r>
            <a:rPr lang="es-PE" dirty="0" smtClean="0"/>
            <a:t>Planificar </a:t>
          </a:r>
          <a:endParaRPr lang="es-PE" dirty="0"/>
        </a:p>
      </dgm:t>
    </dgm:pt>
    <dgm:pt modelId="{10E6E37C-F85B-4EE2-899E-1F6CEE3C6481}" type="parTrans" cxnId="{97A5D7B5-8B39-4022-A0B8-4A62BA5933EA}">
      <dgm:prSet/>
      <dgm:spPr/>
      <dgm:t>
        <a:bodyPr/>
        <a:lstStyle/>
        <a:p>
          <a:endParaRPr lang="es-PE"/>
        </a:p>
      </dgm:t>
    </dgm:pt>
    <dgm:pt modelId="{B0EB73A2-3324-43C8-9780-E784079D637A}" type="sibTrans" cxnId="{97A5D7B5-8B39-4022-A0B8-4A62BA5933EA}">
      <dgm:prSet/>
      <dgm:spPr/>
      <dgm:t>
        <a:bodyPr/>
        <a:lstStyle/>
        <a:p>
          <a:endParaRPr lang="es-PE"/>
        </a:p>
      </dgm:t>
    </dgm:pt>
    <dgm:pt modelId="{84BA4EA8-5A51-4DA4-BA7C-977073C574B7}">
      <dgm:prSet phldrT="[Texto]"/>
      <dgm:spPr/>
      <dgm:t>
        <a:bodyPr/>
        <a:lstStyle/>
        <a:p>
          <a:r>
            <a:rPr lang="es-PE" dirty="0" smtClean="0"/>
            <a:t>Organizar</a:t>
          </a:r>
          <a:endParaRPr lang="es-PE" dirty="0"/>
        </a:p>
      </dgm:t>
    </dgm:pt>
    <dgm:pt modelId="{2AFD6EDD-4C83-44AD-A464-D6223C2EF749}" type="parTrans" cxnId="{1D333505-840B-4841-A5AF-0CDB2C01EBF4}">
      <dgm:prSet/>
      <dgm:spPr/>
      <dgm:t>
        <a:bodyPr/>
        <a:lstStyle/>
        <a:p>
          <a:endParaRPr lang="es-PE"/>
        </a:p>
      </dgm:t>
    </dgm:pt>
    <dgm:pt modelId="{11F819D2-015E-4D08-AB97-ECABA843765C}" type="sibTrans" cxnId="{1D333505-840B-4841-A5AF-0CDB2C01EBF4}">
      <dgm:prSet/>
      <dgm:spPr/>
      <dgm:t>
        <a:bodyPr/>
        <a:lstStyle/>
        <a:p>
          <a:endParaRPr lang="es-PE"/>
        </a:p>
      </dgm:t>
    </dgm:pt>
    <dgm:pt modelId="{30B9DA19-22F3-46E8-8F75-82A526672A07}">
      <dgm:prSet/>
      <dgm:spPr/>
      <dgm:t>
        <a:bodyPr/>
        <a:lstStyle/>
        <a:p>
          <a:r>
            <a:rPr lang="es-PE" dirty="0" smtClean="0"/>
            <a:t>Ejecutar</a:t>
          </a:r>
          <a:endParaRPr lang="es-PE" dirty="0"/>
        </a:p>
      </dgm:t>
    </dgm:pt>
    <dgm:pt modelId="{F7BF5D72-38C6-4B54-9DA9-405B6D78ECC2}" type="parTrans" cxnId="{142E153F-C2B1-4A81-B4BA-DDF331A08027}">
      <dgm:prSet/>
      <dgm:spPr/>
      <dgm:t>
        <a:bodyPr/>
        <a:lstStyle/>
        <a:p>
          <a:endParaRPr lang="es-PE"/>
        </a:p>
      </dgm:t>
    </dgm:pt>
    <dgm:pt modelId="{D2D0D297-C613-460D-8EC1-3BBF8768A116}" type="sibTrans" cxnId="{142E153F-C2B1-4A81-B4BA-DDF331A08027}">
      <dgm:prSet/>
      <dgm:spPr/>
      <dgm:t>
        <a:bodyPr/>
        <a:lstStyle/>
        <a:p>
          <a:endParaRPr lang="es-PE"/>
        </a:p>
      </dgm:t>
    </dgm:pt>
    <dgm:pt modelId="{2350DFEF-E728-431B-A5A4-CAABE9846B1F}">
      <dgm:prSet/>
      <dgm:spPr/>
      <dgm:t>
        <a:bodyPr/>
        <a:lstStyle/>
        <a:p>
          <a:r>
            <a:rPr lang="es-PE" dirty="0" smtClean="0"/>
            <a:t>Evaluar</a:t>
          </a:r>
          <a:endParaRPr lang="es-PE" dirty="0"/>
        </a:p>
      </dgm:t>
    </dgm:pt>
    <dgm:pt modelId="{4E76E917-5B9C-49AD-947D-146056CC0FED}" type="parTrans" cxnId="{3AB7DD82-1D31-4AD4-80E8-35AF54BE0CB7}">
      <dgm:prSet/>
      <dgm:spPr/>
      <dgm:t>
        <a:bodyPr/>
        <a:lstStyle/>
        <a:p>
          <a:endParaRPr lang="es-PE"/>
        </a:p>
      </dgm:t>
    </dgm:pt>
    <dgm:pt modelId="{EB5945A4-791B-46AE-B821-FA801F048D19}" type="sibTrans" cxnId="{3AB7DD82-1D31-4AD4-80E8-35AF54BE0CB7}">
      <dgm:prSet/>
      <dgm:spPr/>
      <dgm:t>
        <a:bodyPr/>
        <a:lstStyle/>
        <a:p>
          <a:endParaRPr lang="es-PE"/>
        </a:p>
      </dgm:t>
    </dgm:pt>
    <dgm:pt modelId="{DAE5AAE6-8B46-4A7F-B151-B77205B1428D}" type="pres">
      <dgm:prSet presAssocID="{2E6E2746-F43C-4676-8A97-485D4C513071}" presName="Name0" presStyleCnt="0">
        <dgm:presLayoutVars>
          <dgm:dir/>
          <dgm:resizeHandles val="exact"/>
        </dgm:presLayoutVars>
      </dgm:prSet>
      <dgm:spPr/>
    </dgm:pt>
    <dgm:pt modelId="{84B8608A-3107-41F0-980A-EC8B1507AC01}" type="pres">
      <dgm:prSet presAssocID="{73421243-E500-416A-BA06-CCCBAAFF4091}" presName="node" presStyleLbl="node1" presStyleIdx="0" presStyleCnt="4">
        <dgm:presLayoutVars>
          <dgm:bulletEnabled val="1"/>
        </dgm:presLayoutVars>
      </dgm:prSet>
      <dgm:spPr/>
      <dgm:t>
        <a:bodyPr/>
        <a:lstStyle/>
        <a:p>
          <a:endParaRPr lang="es-PE"/>
        </a:p>
      </dgm:t>
    </dgm:pt>
    <dgm:pt modelId="{2999BA61-2F47-4D43-B8BE-F9B2AF12797D}" type="pres">
      <dgm:prSet presAssocID="{B0EB73A2-3324-43C8-9780-E784079D637A}" presName="sibTrans" presStyleLbl="sibTrans2D1" presStyleIdx="0" presStyleCnt="3"/>
      <dgm:spPr/>
      <dgm:t>
        <a:bodyPr/>
        <a:lstStyle/>
        <a:p>
          <a:endParaRPr lang="es-PE"/>
        </a:p>
      </dgm:t>
    </dgm:pt>
    <dgm:pt modelId="{BC5543D6-EB2E-4E1A-A5D5-C45A6141D831}" type="pres">
      <dgm:prSet presAssocID="{B0EB73A2-3324-43C8-9780-E784079D637A}" presName="connectorText" presStyleLbl="sibTrans2D1" presStyleIdx="0" presStyleCnt="3"/>
      <dgm:spPr/>
      <dgm:t>
        <a:bodyPr/>
        <a:lstStyle/>
        <a:p>
          <a:endParaRPr lang="es-PE"/>
        </a:p>
      </dgm:t>
    </dgm:pt>
    <dgm:pt modelId="{B1874FE5-FFBE-4FFD-AD4B-11A3D1AC72CD}" type="pres">
      <dgm:prSet presAssocID="{84BA4EA8-5A51-4DA4-BA7C-977073C574B7}" presName="node" presStyleLbl="node1" presStyleIdx="1" presStyleCnt="4">
        <dgm:presLayoutVars>
          <dgm:bulletEnabled val="1"/>
        </dgm:presLayoutVars>
      </dgm:prSet>
      <dgm:spPr/>
      <dgm:t>
        <a:bodyPr/>
        <a:lstStyle/>
        <a:p>
          <a:endParaRPr lang="es-PE"/>
        </a:p>
      </dgm:t>
    </dgm:pt>
    <dgm:pt modelId="{95660492-13F2-40E7-8D3A-BAB7DD46D907}" type="pres">
      <dgm:prSet presAssocID="{11F819D2-015E-4D08-AB97-ECABA843765C}" presName="sibTrans" presStyleLbl="sibTrans2D1" presStyleIdx="1" presStyleCnt="3"/>
      <dgm:spPr/>
      <dgm:t>
        <a:bodyPr/>
        <a:lstStyle/>
        <a:p>
          <a:endParaRPr lang="es-PE"/>
        </a:p>
      </dgm:t>
    </dgm:pt>
    <dgm:pt modelId="{CE69D4BE-36D3-4233-893C-378E0A0F06DB}" type="pres">
      <dgm:prSet presAssocID="{11F819D2-015E-4D08-AB97-ECABA843765C}" presName="connectorText" presStyleLbl="sibTrans2D1" presStyleIdx="1" presStyleCnt="3"/>
      <dgm:spPr/>
      <dgm:t>
        <a:bodyPr/>
        <a:lstStyle/>
        <a:p>
          <a:endParaRPr lang="es-PE"/>
        </a:p>
      </dgm:t>
    </dgm:pt>
    <dgm:pt modelId="{2A7B2BAC-D7C3-4B08-8B11-438955D2F556}" type="pres">
      <dgm:prSet presAssocID="{30B9DA19-22F3-46E8-8F75-82A526672A07}" presName="node" presStyleLbl="node1" presStyleIdx="2" presStyleCnt="4">
        <dgm:presLayoutVars>
          <dgm:bulletEnabled val="1"/>
        </dgm:presLayoutVars>
      </dgm:prSet>
      <dgm:spPr/>
      <dgm:t>
        <a:bodyPr/>
        <a:lstStyle/>
        <a:p>
          <a:endParaRPr lang="es-PE"/>
        </a:p>
      </dgm:t>
    </dgm:pt>
    <dgm:pt modelId="{7280FACF-1012-4183-AAB7-2CC0D1452926}" type="pres">
      <dgm:prSet presAssocID="{D2D0D297-C613-460D-8EC1-3BBF8768A116}" presName="sibTrans" presStyleLbl="sibTrans2D1" presStyleIdx="2" presStyleCnt="3"/>
      <dgm:spPr/>
      <dgm:t>
        <a:bodyPr/>
        <a:lstStyle/>
        <a:p>
          <a:endParaRPr lang="es-PE"/>
        </a:p>
      </dgm:t>
    </dgm:pt>
    <dgm:pt modelId="{5C791976-B013-47CE-9A8F-D14BD8C6D6AA}" type="pres">
      <dgm:prSet presAssocID="{D2D0D297-C613-460D-8EC1-3BBF8768A116}" presName="connectorText" presStyleLbl="sibTrans2D1" presStyleIdx="2" presStyleCnt="3"/>
      <dgm:spPr/>
      <dgm:t>
        <a:bodyPr/>
        <a:lstStyle/>
        <a:p>
          <a:endParaRPr lang="es-PE"/>
        </a:p>
      </dgm:t>
    </dgm:pt>
    <dgm:pt modelId="{210DA3F5-A1C9-428F-9DC5-8068AF7E7FA3}" type="pres">
      <dgm:prSet presAssocID="{2350DFEF-E728-431B-A5A4-CAABE9846B1F}" presName="node" presStyleLbl="node1" presStyleIdx="3" presStyleCnt="4">
        <dgm:presLayoutVars>
          <dgm:bulletEnabled val="1"/>
        </dgm:presLayoutVars>
      </dgm:prSet>
      <dgm:spPr/>
      <dgm:t>
        <a:bodyPr/>
        <a:lstStyle/>
        <a:p>
          <a:endParaRPr lang="es-PE"/>
        </a:p>
      </dgm:t>
    </dgm:pt>
  </dgm:ptLst>
  <dgm:cxnLst>
    <dgm:cxn modelId="{B73B4E40-186C-4099-83DE-67F6F55A3856}" type="presOf" srcId="{73421243-E500-416A-BA06-CCCBAAFF4091}" destId="{84B8608A-3107-41F0-980A-EC8B1507AC01}" srcOrd="0" destOrd="0" presId="urn:microsoft.com/office/officeart/2005/8/layout/process1"/>
    <dgm:cxn modelId="{E7054BBB-6BC7-49C0-85A0-5F5E40825193}" type="presOf" srcId="{B0EB73A2-3324-43C8-9780-E784079D637A}" destId="{2999BA61-2F47-4D43-B8BE-F9B2AF12797D}" srcOrd="0" destOrd="0" presId="urn:microsoft.com/office/officeart/2005/8/layout/process1"/>
    <dgm:cxn modelId="{97A5D7B5-8B39-4022-A0B8-4A62BA5933EA}" srcId="{2E6E2746-F43C-4676-8A97-485D4C513071}" destId="{73421243-E500-416A-BA06-CCCBAAFF4091}" srcOrd="0" destOrd="0" parTransId="{10E6E37C-F85B-4EE2-899E-1F6CEE3C6481}" sibTransId="{B0EB73A2-3324-43C8-9780-E784079D637A}"/>
    <dgm:cxn modelId="{1D333505-840B-4841-A5AF-0CDB2C01EBF4}" srcId="{2E6E2746-F43C-4676-8A97-485D4C513071}" destId="{84BA4EA8-5A51-4DA4-BA7C-977073C574B7}" srcOrd="1" destOrd="0" parTransId="{2AFD6EDD-4C83-44AD-A464-D6223C2EF749}" sibTransId="{11F819D2-015E-4D08-AB97-ECABA843765C}"/>
    <dgm:cxn modelId="{E308FC37-AB1D-40B5-9A38-7C473F65B74D}" type="presOf" srcId="{30B9DA19-22F3-46E8-8F75-82A526672A07}" destId="{2A7B2BAC-D7C3-4B08-8B11-438955D2F556}" srcOrd="0" destOrd="0" presId="urn:microsoft.com/office/officeart/2005/8/layout/process1"/>
    <dgm:cxn modelId="{84A3BBB5-4D7C-4E6B-AAEC-B2CB832467F7}" type="presOf" srcId="{84BA4EA8-5A51-4DA4-BA7C-977073C574B7}" destId="{B1874FE5-FFBE-4FFD-AD4B-11A3D1AC72CD}" srcOrd="0" destOrd="0" presId="urn:microsoft.com/office/officeart/2005/8/layout/process1"/>
    <dgm:cxn modelId="{BC26C9DE-CA37-47F0-A693-CAE16F87AF68}" type="presOf" srcId="{D2D0D297-C613-460D-8EC1-3BBF8768A116}" destId="{5C791976-B013-47CE-9A8F-D14BD8C6D6AA}" srcOrd="1" destOrd="0" presId="urn:microsoft.com/office/officeart/2005/8/layout/process1"/>
    <dgm:cxn modelId="{25094F2E-E43C-41B4-9300-D82E12EB4AC5}" type="presOf" srcId="{D2D0D297-C613-460D-8EC1-3BBF8768A116}" destId="{7280FACF-1012-4183-AAB7-2CC0D1452926}" srcOrd="0" destOrd="0" presId="urn:microsoft.com/office/officeart/2005/8/layout/process1"/>
    <dgm:cxn modelId="{D0145F33-F6E8-4AC0-B5B6-1647D62EEBD4}" type="presOf" srcId="{2350DFEF-E728-431B-A5A4-CAABE9846B1F}" destId="{210DA3F5-A1C9-428F-9DC5-8068AF7E7FA3}" srcOrd="0" destOrd="0" presId="urn:microsoft.com/office/officeart/2005/8/layout/process1"/>
    <dgm:cxn modelId="{2E18E47A-B2DF-4C4F-AF60-634449457B81}" type="presOf" srcId="{2E6E2746-F43C-4676-8A97-485D4C513071}" destId="{DAE5AAE6-8B46-4A7F-B151-B77205B1428D}" srcOrd="0" destOrd="0" presId="urn:microsoft.com/office/officeart/2005/8/layout/process1"/>
    <dgm:cxn modelId="{6BBE6F2E-8F90-4EB7-90B5-48EB150090EE}" type="presOf" srcId="{11F819D2-015E-4D08-AB97-ECABA843765C}" destId="{CE69D4BE-36D3-4233-893C-378E0A0F06DB}" srcOrd="1" destOrd="0" presId="urn:microsoft.com/office/officeart/2005/8/layout/process1"/>
    <dgm:cxn modelId="{00C8D9CC-D60D-44D5-B546-0DC62669754F}" type="presOf" srcId="{11F819D2-015E-4D08-AB97-ECABA843765C}" destId="{95660492-13F2-40E7-8D3A-BAB7DD46D907}" srcOrd="0" destOrd="0" presId="urn:microsoft.com/office/officeart/2005/8/layout/process1"/>
    <dgm:cxn modelId="{A8E66290-FE95-4051-B121-D8884DA1574E}" type="presOf" srcId="{B0EB73A2-3324-43C8-9780-E784079D637A}" destId="{BC5543D6-EB2E-4E1A-A5D5-C45A6141D831}" srcOrd="1" destOrd="0" presId="urn:microsoft.com/office/officeart/2005/8/layout/process1"/>
    <dgm:cxn modelId="{142E153F-C2B1-4A81-B4BA-DDF331A08027}" srcId="{2E6E2746-F43C-4676-8A97-485D4C513071}" destId="{30B9DA19-22F3-46E8-8F75-82A526672A07}" srcOrd="2" destOrd="0" parTransId="{F7BF5D72-38C6-4B54-9DA9-405B6D78ECC2}" sibTransId="{D2D0D297-C613-460D-8EC1-3BBF8768A116}"/>
    <dgm:cxn modelId="{3AB7DD82-1D31-4AD4-80E8-35AF54BE0CB7}" srcId="{2E6E2746-F43C-4676-8A97-485D4C513071}" destId="{2350DFEF-E728-431B-A5A4-CAABE9846B1F}" srcOrd="3" destOrd="0" parTransId="{4E76E917-5B9C-49AD-947D-146056CC0FED}" sibTransId="{EB5945A4-791B-46AE-B821-FA801F048D19}"/>
    <dgm:cxn modelId="{A35F61C2-13EB-4A75-891A-C1BD20658062}" type="presParOf" srcId="{DAE5AAE6-8B46-4A7F-B151-B77205B1428D}" destId="{84B8608A-3107-41F0-980A-EC8B1507AC01}" srcOrd="0" destOrd="0" presId="urn:microsoft.com/office/officeart/2005/8/layout/process1"/>
    <dgm:cxn modelId="{653BFC6F-FC41-4CB7-AA97-A5566993A4A5}" type="presParOf" srcId="{DAE5AAE6-8B46-4A7F-B151-B77205B1428D}" destId="{2999BA61-2F47-4D43-B8BE-F9B2AF12797D}" srcOrd="1" destOrd="0" presId="urn:microsoft.com/office/officeart/2005/8/layout/process1"/>
    <dgm:cxn modelId="{B575A50D-B458-4C8B-BEA0-E1C655CD615B}" type="presParOf" srcId="{2999BA61-2F47-4D43-B8BE-F9B2AF12797D}" destId="{BC5543D6-EB2E-4E1A-A5D5-C45A6141D831}" srcOrd="0" destOrd="0" presId="urn:microsoft.com/office/officeart/2005/8/layout/process1"/>
    <dgm:cxn modelId="{82D303D0-C999-4E17-A067-AC58D37C2FA3}" type="presParOf" srcId="{DAE5AAE6-8B46-4A7F-B151-B77205B1428D}" destId="{B1874FE5-FFBE-4FFD-AD4B-11A3D1AC72CD}" srcOrd="2" destOrd="0" presId="urn:microsoft.com/office/officeart/2005/8/layout/process1"/>
    <dgm:cxn modelId="{11BD0DD5-A731-427D-9219-0C984F4A6363}" type="presParOf" srcId="{DAE5AAE6-8B46-4A7F-B151-B77205B1428D}" destId="{95660492-13F2-40E7-8D3A-BAB7DD46D907}" srcOrd="3" destOrd="0" presId="urn:microsoft.com/office/officeart/2005/8/layout/process1"/>
    <dgm:cxn modelId="{DC4578FC-EEF4-430D-ACA2-1AF5A606FB9A}" type="presParOf" srcId="{95660492-13F2-40E7-8D3A-BAB7DD46D907}" destId="{CE69D4BE-36D3-4233-893C-378E0A0F06DB}" srcOrd="0" destOrd="0" presId="urn:microsoft.com/office/officeart/2005/8/layout/process1"/>
    <dgm:cxn modelId="{8DCFDEFB-9A0C-40A6-A937-33EC630C4F54}" type="presParOf" srcId="{DAE5AAE6-8B46-4A7F-B151-B77205B1428D}" destId="{2A7B2BAC-D7C3-4B08-8B11-438955D2F556}" srcOrd="4" destOrd="0" presId="urn:microsoft.com/office/officeart/2005/8/layout/process1"/>
    <dgm:cxn modelId="{2198F592-9678-499E-9C95-E0C82F5D9C2C}" type="presParOf" srcId="{DAE5AAE6-8B46-4A7F-B151-B77205B1428D}" destId="{7280FACF-1012-4183-AAB7-2CC0D1452926}" srcOrd="5" destOrd="0" presId="urn:microsoft.com/office/officeart/2005/8/layout/process1"/>
    <dgm:cxn modelId="{D2A0AFBD-C146-45AB-8BC2-A2A55F8C86CF}" type="presParOf" srcId="{7280FACF-1012-4183-AAB7-2CC0D1452926}" destId="{5C791976-B013-47CE-9A8F-D14BD8C6D6AA}" srcOrd="0" destOrd="0" presId="urn:microsoft.com/office/officeart/2005/8/layout/process1"/>
    <dgm:cxn modelId="{6727FDDF-E3E9-47D5-8A96-7DB4DCAB5E83}" type="presParOf" srcId="{DAE5AAE6-8B46-4A7F-B151-B77205B1428D}" destId="{210DA3F5-A1C9-428F-9DC5-8068AF7E7FA3}" srcOrd="6"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5D17B92-F9D1-4D04-9B55-EBF65AFB9B91}" type="doc">
      <dgm:prSet loTypeId="urn:microsoft.com/office/officeart/2005/8/layout/vList4" loCatId="picture" qsTypeId="urn:microsoft.com/office/officeart/2005/8/quickstyle/simple1" qsCatId="simple" csTypeId="urn:microsoft.com/office/officeart/2005/8/colors/accent1_2" csCatId="accent1" phldr="1"/>
      <dgm:spPr/>
      <dgm:t>
        <a:bodyPr/>
        <a:lstStyle/>
        <a:p>
          <a:endParaRPr lang="es-PE"/>
        </a:p>
      </dgm:t>
    </dgm:pt>
    <dgm:pt modelId="{E29AA408-3F31-4DF2-A8E3-74AEAF25AE78}">
      <dgm:prSet phldrT="[Texto]"/>
      <dgm:spPr/>
      <dgm:t>
        <a:bodyPr/>
        <a:lstStyle/>
        <a:p>
          <a:r>
            <a:rPr lang="es-MX" dirty="0" smtClean="0"/>
            <a:t>Ciudadano: </a:t>
          </a:r>
          <a:endParaRPr lang="es-PE" dirty="0"/>
        </a:p>
      </dgm:t>
    </dgm:pt>
    <dgm:pt modelId="{8881D6FB-DC76-4E31-98EC-DCAE90B10EE5}" type="parTrans" cxnId="{2434383D-E86A-493E-9636-3A91F365AF5C}">
      <dgm:prSet/>
      <dgm:spPr/>
      <dgm:t>
        <a:bodyPr/>
        <a:lstStyle/>
        <a:p>
          <a:endParaRPr lang="es-PE"/>
        </a:p>
      </dgm:t>
    </dgm:pt>
    <dgm:pt modelId="{833E0E5F-0CBB-4BA0-9F9B-CAD4900FD314}" type="sibTrans" cxnId="{2434383D-E86A-493E-9636-3A91F365AF5C}">
      <dgm:prSet/>
      <dgm:spPr/>
      <dgm:t>
        <a:bodyPr/>
        <a:lstStyle/>
        <a:p>
          <a:endParaRPr lang="es-PE"/>
        </a:p>
      </dgm:t>
    </dgm:pt>
    <dgm:pt modelId="{DCD5E342-76A0-4AFF-904F-1B255F992B1D}">
      <dgm:prSet phldrT="[Texto]"/>
      <dgm:spPr/>
      <dgm:t>
        <a:bodyPr/>
        <a:lstStyle/>
        <a:p>
          <a:r>
            <a:rPr lang="es-PE" dirty="0" smtClean="0"/>
            <a:t>Servidor público</a:t>
          </a:r>
          <a:endParaRPr lang="es-PE" dirty="0"/>
        </a:p>
      </dgm:t>
    </dgm:pt>
    <dgm:pt modelId="{C02AE5D7-FDDF-40C2-8AC8-DFFCEB80A02C}" type="parTrans" cxnId="{071E196F-7CC4-4B74-9711-3EDEEB6F524C}">
      <dgm:prSet/>
      <dgm:spPr/>
      <dgm:t>
        <a:bodyPr/>
        <a:lstStyle/>
        <a:p>
          <a:endParaRPr lang="es-PE"/>
        </a:p>
      </dgm:t>
    </dgm:pt>
    <dgm:pt modelId="{B6EB57B0-CDF1-4182-8762-28095BC645F9}" type="sibTrans" cxnId="{071E196F-7CC4-4B74-9711-3EDEEB6F524C}">
      <dgm:prSet/>
      <dgm:spPr/>
      <dgm:t>
        <a:bodyPr/>
        <a:lstStyle/>
        <a:p>
          <a:endParaRPr lang="es-PE"/>
        </a:p>
      </dgm:t>
    </dgm:pt>
    <dgm:pt modelId="{81BA8C84-370E-43D8-B16E-BA13F9E7DBED}">
      <dgm:prSet phldrT="[Texto]"/>
      <dgm:spPr/>
      <dgm:t>
        <a:bodyPr/>
        <a:lstStyle/>
        <a:p>
          <a:r>
            <a:rPr lang="es-PE" dirty="0" smtClean="0"/>
            <a:t>Documentación accesible para dar respuesta a una solicitud de acceso a la información en el menor plazo posible.</a:t>
          </a:r>
          <a:endParaRPr lang="es-PE" dirty="0"/>
        </a:p>
      </dgm:t>
    </dgm:pt>
    <dgm:pt modelId="{EF59CE3E-34FC-47E6-8D7E-697DC4C4D27E}" type="parTrans" cxnId="{81F0EA3E-C6A5-434A-A06F-67EF69A03EE6}">
      <dgm:prSet/>
      <dgm:spPr/>
      <dgm:t>
        <a:bodyPr/>
        <a:lstStyle/>
        <a:p>
          <a:endParaRPr lang="es-PE"/>
        </a:p>
      </dgm:t>
    </dgm:pt>
    <dgm:pt modelId="{CDBC51B4-2CF3-487C-A67C-CD68FC950160}" type="sibTrans" cxnId="{81F0EA3E-C6A5-434A-A06F-67EF69A03EE6}">
      <dgm:prSet/>
      <dgm:spPr/>
      <dgm:t>
        <a:bodyPr/>
        <a:lstStyle/>
        <a:p>
          <a:endParaRPr lang="es-PE"/>
        </a:p>
      </dgm:t>
    </dgm:pt>
    <dgm:pt modelId="{09ACAA6B-CADB-4384-AAA9-75E8D5E4C97F}">
      <dgm:prSet phldrT="[Texto]"/>
      <dgm:spPr/>
      <dgm:t>
        <a:bodyPr/>
        <a:lstStyle/>
        <a:p>
          <a:r>
            <a:rPr lang="es-PE" dirty="0" smtClean="0"/>
            <a:t>Cumplimiento de la función y evita sanciones</a:t>
          </a:r>
          <a:endParaRPr lang="es-PE" dirty="0"/>
        </a:p>
      </dgm:t>
    </dgm:pt>
    <dgm:pt modelId="{FF82AA4F-0177-4EF4-92FE-5F1210785294}" type="parTrans" cxnId="{F16DC021-0C67-47B7-854F-E388726CC5F8}">
      <dgm:prSet/>
      <dgm:spPr/>
      <dgm:t>
        <a:bodyPr/>
        <a:lstStyle/>
        <a:p>
          <a:endParaRPr lang="es-PE"/>
        </a:p>
      </dgm:t>
    </dgm:pt>
    <dgm:pt modelId="{7F9E51CA-2B60-4347-A238-2CDCDC4C4958}" type="sibTrans" cxnId="{F16DC021-0C67-47B7-854F-E388726CC5F8}">
      <dgm:prSet/>
      <dgm:spPr/>
      <dgm:t>
        <a:bodyPr/>
        <a:lstStyle/>
        <a:p>
          <a:endParaRPr lang="es-PE"/>
        </a:p>
      </dgm:t>
    </dgm:pt>
    <dgm:pt modelId="{DD0D59CD-C9D7-4328-AA45-E933BC25FEF4}">
      <dgm:prSet phldrT="[Texto]"/>
      <dgm:spPr/>
      <dgm:t>
        <a:bodyPr/>
        <a:lstStyle/>
        <a:p>
          <a:r>
            <a:rPr lang="es-PE" dirty="0" smtClean="0"/>
            <a:t>Contar con información fiable, útil y accesible, generando confianza en los ciudadano.</a:t>
          </a:r>
          <a:endParaRPr lang="es-PE" dirty="0"/>
        </a:p>
      </dgm:t>
    </dgm:pt>
    <dgm:pt modelId="{B3DFC377-A058-49B9-8A74-6B4F1548D427}" type="parTrans" cxnId="{39DEA173-10C4-478C-BDC6-ABEEE2E5C341}">
      <dgm:prSet/>
      <dgm:spPr/>
      <dgm:t>
        <a:bodyPr/>
        <a:lstStyle/>
        <a:p>
          <a:endParaRPr lang="es-PE"/>
        </a:p>
      </dgm:t>
    </dgm:pt>
    <dgm:pt modelId="{06B37ED1-3F4E-4418-83F7-A770F47BB11C}" type="sibTrans" cxnId="{39DEA173-10C4-478C-BDC6-ABEEE2E5C341}">
      <dgm:prSet/>
      <dgm:spPr/>
      <dgm:t>
        <a:bodyPr/>
        <a:lstStyle/>
        <a:p>
          <a:endParaRPr lang="es-PE"/>
        </a:p>
      </dgm:t>
    </dgm:pt>
    <dgm:pt modelId="{54490662-3184-44DC-81F1-619742716EF3}">
      <dgm:prSet phldrT="[Texto]"/>
      <dgm:spPr/>
      <dgm:t>
        <a:bodyPr/>
        <a:lstStyle/>
        <a:p>
          <a:r>
            <a:rPr lang="es-PE" dirty="0" smtClean="0"/>
            <a:t>Ciudadano informado</a:t>
          </a:r>
          <a:endParaRPr lang="es-PE" dirty="0"/>
        </a:p>
      </dgm:t>
    </dgm:pt>
    <dgm:pt modelId="{8B65FF97-76CA-4F85-A061-4A95EC794DC3}" type="parTrans" cxnId="{BE7A3861-8499-46B8-B473-A4480A22653F}">
      <dgm:prSet/>
      <dgm:spPr/>
      <dgm:t>
        <a:bodyPr/>
        <a:lstStyle/>
        <a:p>
          <a:endParaRPr lang="es-PE"/>
        </a:p>
      </dgm:t>
    </dgm:pt>
    <dgm:pt modelId="{3AE3381B-5C9F-48DE-B6EC-7B48EE953137}" type="sibTrans" cxnId="{BE7A3861-8499-46B8-B473-A4480A22653F}">
      <dgm:prSet/>
      <dgm:spPr/>
      <dgm:t>
        <a:bodyPr/>
        <a:lstStyle/>
        <a:p>
          <a:endParaRPr lang="es-PE"/>
        </a:p>
      </dgm:t>
    </dgm:pt>
    <dgm:pt modelId="{7AA9FA41-FEDD-4543-8871-BA2ADA772269}">
      <dgm:prSet phldrT="[Texto]"/>
      <dgm:spPr/>
      <dgm:t>
        <a:bodyPr/>
        <a:lstStyle/>
        <a:p>
          <a:r>
            <a:rPr lang="es-PE" dirty="0" smtClean="0"/>
            <a:t>Menor tiempo de espera</a:t>
          </a:r>
          <a:endParaRPr lang="es-PE" dirty="0"/>
        </a:p>
      </dgm:t>
    </dgm:pt>
    <dgm:pt modelId="{C5C12D1C-83B8-4B31-BB00-FC6DF128A1A0}" type="parTrans" cxnId="{B10C1AF2-648D-498D-9CEE-334F67701AEF}">
      <dgm:prSet/>
      <dgm:spPr/>
      <dgm:t>
        <a:bodyPr/>
        <a:lstStyle/>
        <a:p>
          <a:endParaRPr lang="es-PE"/>
        </a:p>
      </dgm:t>
    </dgm:pt>
    <dgm:pt modelId="{56F9D116-8167-404E-8956-CA90822932F1}" type="sibTrans" cxnId="{B10C1AF2-648D-498D-9CEE-334F67701AEF}">
      <dgm:prSet/>
      <dgm:spPr/>
      <dgm:t>
        <a:bodyPr/>
        <a:lstStyle/>
        <a:p>
          <a:endParaRPr lang="es-PE"/>
        </a:p>
      </dgm:t>
    </dgm:pt>
    <dgm:pt modelId="{98CA6EDA-6A95-4887-B1D8-2A0C55DE81D5}" type="pres">
      <dgm:prSet presAssocID="{15D17B92-F9D1-4D04-9B55-EBF65AFB9B91}" presName="linear" presStyleCnt="0">
        <dgm:presLayoutVars>
          <dgm:dir/>
          <dgm:resizeHandles val="exact"/>
        </dgm:presLayoutVars>
      </dgm:prSet>
      <dgm:spPr/>
      <dgm:t>
        <a:bodyPr/>
        <a:lstStyle/>
        <a:p>
          <a:endParaRPr lang="es-PE"/>
        </a:p>
      </dgm:t>
    </dgm:pt>
    <dgm:pt modelId="{CCFB4E2E-1ACF-4C96-BD19-A5B8B92178DC}" type="pres">
      <dgm:prSet presAssocID="{E29AA408-3F31-4DF2-A8E3-74AEAF25AE78}" presName="comp" presStyleCnt="0"/>
      <dgm:spPr/>
    </dgm:pt>
    <dgm:pt modelId="{DC5C9A1C-D9F8-4EFA-AF63-C3969E088628}" type="pres">
      <dgm:prSet presAssocID="{E29AA408-3F31-4DF2-A8E3-74AEAF25AE78}" presName="box" presStyleLbl="node1" presStyleIdx="0" presStyleCnt="2" custLinFactNeighborX="388" custLinFactNeighborY="4537"/>
      <dgm:spPr/>
      <dgm:t>
        <a:bodyPr/>
        <a:lstStyle/>
        <a:p>
          <a:endParaRPr lang="es-PE"/>
        </a:p>
      </dgm:t>
    </dgm:pt>
    <dgm:pt modelId="{19C41995-3E25-454F-B69F-611DD4DDEB34}" type="pres">
      <dgm:prSet presAssocID="{E29AA408-3F31-4DF2-A8E3-74AEAF25AE78}" presName="img" presStyleLbl="fgImgPlace1" presStyleIdx="0" presStyleCnt="2"/>
      <dgm:spPr>
        <a:blipFill rotWithShape="1">
          <a:blip xmlns:r="http://schemas.openxmlformats.org/officeDocument/2006/relationships" r:embed="rId1"/>
          <a:stretch>
            <a:fillRect/>
          </a:stretch>
        </a:blipFill>
      </dgm:spPr>
    </dgm:pt>
    <dgm:pt modelId="{2903DD85-F9BB-4269-922F-356CEA7556A5}" type="pres">
      <dgm:prSet presAssocID="{E29AA408-3F31-4DF2-A8E3-74AEAF25AE78}" presName="text" presStyleLbl="node1" presStyleIdx="0" presStyleCnt="2">
        <dgm:presLayoutVars>
          <dgm:bulletEnabled val="1"/>
        </dgm:presLayoutVars>
      </dgm:prSet>
      <dgm:spPr/>
      <dgm:t>
        <a:bodyPr/>
        <a:lstStyle/>
        <a:p>
          <a:endParaRPr lang="es-PE"/>
        </a:p>
      </dgm:t>
    </dgm:pt>
    <dgm:pt modelId="{E0D517C5-E737-4D65-BE88-7C1656B1E8D3}" type="pres">
      <dgm:prSet presAssocID="{833E0E5F-0CBB-4BA0-9F9B-CAD4900FD314}" presName="spacer" presStyleCnt="0"/>
      <dgm:spPr/>
    </dgm:pt>
    <dgm:pt modelId="{0A0E8BED-217F-4260-A558-B0A269C544B6}" type="pres">
      <dgm:prSet presAssocID="{DCD5E342-76A0-4AFF-904F-1B255F992B1D}" presName="comp" presStyleCnt="0"/>
      <dgm:spPr/>
    </dgm:pt>
    <dgm:pt modelId="{90204D30-2C45-4FB5-B3C4-2E126832A287}" type="pres">
      <dgm:prSet presAssocID="{DCD5E342-76A0-4AFF-904F-1B255F992B1D}" presName="box" presStyleLbl="node1" presStyleIdx="1" presStyleCnt="2"/>
      <dgm:spPr/>
      <dgm:t>
        <a:bodyPr/>
        <a:lstStyle/>
        <a:p>
          <a:endParaRPr lang="es-PE"/>
        </a:p>
      </dgm:t>
    </dgm:pt>
    <dgm:pt modelId="{55AA35F9-0A19-4FF5-B38B-2CB1C06034F3}" type="pres">
      <dgm:prSet presAssocID="{DCD5E342-76A0-4AFF-904F-1B255F992B1D}" presName="img" presStyleLbl="fgImgPlace1" presStyleIdx="1" presStyleCnt="2"/>
      <dgm:spPr>
        <a:blipFill rotWithShape="1">
          <a:blip xmlns:r="http://schemas.openxmlformats.org/officeDocument/2006/relationships" r:embed="rId2"/>
          <a:stretch>
            <a:fillRect/>
          </a:stretch>
        </a:blipFill>
      </dgm:spPr>
    </dgm:pt>
    <dgm:pt modelId="{2E81EA42-B4E5-4E99-ADE8-69662B43B45F}" type="pres">
      <dgm:prSet presAssocID="{DCD5E342-76A0-4AFF-904F-1B255F992B1D}" presName="text" presStyleLbl="node1" presStyleIdx="1" presStyleCnt="2">
        <dgm:presLayoutVars>
          <dgm:bulletEnabled val="1"/>
        </dgm:presLayoutVars>
      </dgm:prSet>
      <dgm:spPr/>
      <dgm:t>
        <a:bodyPr/>
        <a:lstStyle/>
        <a:p>
          <a:endParaRPr lang="es-PE"/>
        </a:p>
      </dgm:t>
    </dgm:pt>
  </dgm:ptLst>
  <dgm:cxnLst>
    <dgm:cxn modelId="{9A08A090-CDFE-4350-BCAA-35CDEFB4E600}" type="presOf" srcId="{DD0D59CD-C9D7-4328-AA45-E933BC25FEF4}" destId="{2903DD85-F9BB-4269-922F-356CEA7556A5}" srcOrd="1" destOrd="1" presId="urn:microsoft.com/office/officeart/2005/8/layout/vList4"/>
    <dgm:cxn modelId="{CA4220FF-EFC3-4050-B0E7-2356F259B5A7}" type="presOf" srcId="{81BA8C84-370E-43D8-B16E-BA13F9E7DBED}" destId="{90204D30-2C45-4FB5-B3C4-2E126832A287}" srcOrd="0" destOrd="1" presId="urn:microsoft.com/office/officeart/2005/8/layout/vList4"/>
    <dgm:cxn modelId="{EB3FBC1E-73EE-4136-B511-4D28FAD62381}" type="presOf" srcId="{7AA9FA41-FEDD-4543-8871-BA2ADA772269}" destId="{2903DD85-F9BB-4269-922F-356CEA7556A5}" srcOrd="1" destOrd="2" presId="urn:microsoft.com/office/officeart/2005/8/layout/vList4"/>
    <dgm:cxn modelId="{F16DC021-0C67-47B7-854F-E388726CC5F8}" srcId="{DCD5E342-76A0-4AFF-904F-1B255F992B1D}" destId="{09ACAA6B-CADB-4384-AAA9-75E8D5E4C97F}" srcOrd="1" destOrd="0" parTransId="{FF82AA4F-0177-4EF4-92FE-5F1210785294}" sibTransId="{7F9E51CA-2B60-4347-A238-2CDCDC4C4958}"/>
    <dgm:cxn modelId="{39DEA173-10C4-478C-BDC6-ABEEE2E5C341}" srcId="{E29AA408-3F31-4DF2-A8E3-74AEAF25AE78}" destId="{DD0D59CD-C9D7-4328-AA45-E933BC25FEF4}" srcOrd="0" destOrd="0" parTransId="{B3DFC377-A058-49B9-8A74-6B4F1548D427}" sibTransId="{06B37ED1-3F4E-4418-83F7-A770F47BB11C}"/>
    <dgm:cxn modelId="{362B709A-221C-416C-94AE-79A58CAFFD31}" type="presOf" srcId="{81BA8C84-370E-43D8-B16E-BA13F9E7DBED}" destId="{2E81EA42-B4E5-4E99-ADE8-69662B43B45F}" srcOrd="1" destOrd="1" presId="urn:microsoft.com/office/officeart/2005/8/layout/vList4"/>
    <dgm:cxn modelId="{383A5336-1DD8-4BD5-B200-41F67AA98056}" type="presOf" srcId="{54490662-3184-44DC-81F1-619742716EF3}" destId="{DC5C9A1C-D9F8-4EFA-AF63-C3969E088628}" srcOrd="0" destOrd="3" presId="urn:microsoft.com/office/officeart/2005/8/layout/vList4"/>
    <dgm:cxn modelId="{B4A697C0-7B48-4408-B61E-A36B2976E2C3}" type="presOf" srcId="{DCD5E342-76A0-4AFF-904F-1B255F992B1D}" destId="{90204D30-2C45-4FB5-B3C4-2E126832A287}" srcOrd="0" destOrd="0" presId="urn:microsoft.com/office/officeart/2005/8/layout/vList4"/>
    <dgm:cxn modelId="{C1A716A4-720B-45CB-B1B5-D9749D0CF542}" type="presOf" srcId="{7AA9FA41-FEDD-4543-8871-BA2ADA772269}" destId="{DC5C9A1C-D9F8-4EFA-AF63-C3969E088628}" srcOrd="0" destOrd="2" presId="urn:microsoft.com/office/officeart/2005/8/layout/vList4"/>
    <dgm:cxn modelId="{EA652AEE-9972-4795-B1C6-CE7C3D589CF6}" type="presOf" srcId="{09ACAA6B-CADB-4384-AAA9-75E8D5E4C97F}" destId="{90204D30-2C45-4FB5-B3C4-2E126832A287}" srcOrd="0" destOrd="2" presId="urn:microsoft.com/office/officeart/2005/8/layout/vList4"/>
    <dgm:cxn modelId="{F8AAAEFE-B94C-40D4-AC3E-EAFA2B926BF3}" type="presOf" srcId="{54490662-3184-44DC-81F1-619742716EF3}" destId="{2903DD85-F9BB-4269-922F-356CEA7556A5}" srcOrd="1" destOrd="3" presId="urn:microsoft.com/office/officeart/2005/8/layout/vList4"/>
    <dgm:cxn modelId="{782E84C9-3BCB-4089-8B69-A80383115556}" type="presOf" srcId="{E29AA408-3F31-4DF2-A8E3-74AEAF25AE78}" destId="{DC5C9A1C-D9F8-4EFA-AF63-C3969E088628}" srcOrd="0" destOrd="0" presId="urn:microsoft.com/office/officeart/2005/8/layout/vList4"/>
    <dgm:cxn modelId="{1907A70C-E061-4790-A503-E6166365F5A6}" type="presOf" srcId="{15D17B92-F9D1-4D04-9B55-EBF65AFB9B91}" destId="{98CA6EDA-6A95-4887-B1D8-2A0C55DE81D5}" srcOrd="0" destOrd="0" presId="urn:microsoft.com/office/officeart/2005/8/layout/vList4"/>
    <dgm:cxn modelId="{3F86CFBE-E334-45CB-8515-B0C17120680A}" type="presOf" srcId="{09ACAA6B-CADB-4384-AAA9-75E8D5E4C97F}" destId="{2E81EA42-B4E5-4E99-ADE8-69662B43B45F}" srcOrd="1" destOrd="2" presId="urn:microsoft.com/office/officeart/2005/8/layout/vList4"/>
    <dgm:cxn modelId="{B10C1AF2-648D-498D-9CEE-334F67701AEF}" srcId="{E29AA408-3F31-4DF2-A8E3-74AEAF25AE78}" destId="{7AA9FA41-FEDD-4543-8871-BA2ADA772269}" srcOrd="1" destOrd="0" parTransId="{C5C12D1C-83B8-4B31-BB00-FC6DF128A1A0}" sibTransId="{56F9D116-8167-404E-8956-CA90822932F1}"/>
    <dgm:cxn modelId="{0A82C110-11DF-4F33-89C6-0D8DD5034A5D}" type="presOf" srcId="{DD0D59CD-C9D7-4328-AA45-E933BC25FEF4}" destId="{DC5C9A1C-D9F8-4EFA-AF63-C3969E088628}" srcOrd="0" destOrd="1" presId="urn:microsoft.com/office/officeart/2005/8/layout/vList4"/>
    <dgm:cxn modelId="{BE7A3861-8499-46B8-B473-A4480A22653F}" srcId="{E29AA408-3F31-4DF2-A8E3-74AEAF25AE78}" destId="{54490662-3184-44DC-81F1-619742716EF3}" srcOrd="2" destOrd="0" parTransId="{8B65FF97-76CA-4F85-A061-4A95EC794DC3}" sibTransId="{3AE3381B-5C9F-48DE-B6EC-7B48EE953137}"/>
    <dgm:cxn modelId="{C36330B1-2ED6-43C5-99FF-E08D4B119ED5}" type="presOf" srcId="{E29AA408-3F31-4DF2-A8E3-74AEAF25AE78}" destId="{2903DD85-F9BB-4269-922F-356CEA7556A5}" srcOrd="1" destOrd="0" presId="urn:microsoft.com/office/officeart/2005/8/layout/vList4"/>
    <dgm:cxn modelId="{9DBAD26C-AC31-49A8-86C7-5AD62643785F}" type="presOf" srcId="{DCD5E342-76A0-4AFF-904F-1B255F992B1D}" destId="{2E81EA42-B4E5-4E99-ADE8-69662B43B45F}" srcOrd="1" destOrd="0" presId="urn:microsoft.com/office/officeart/2005/8/layout/vList4"/>
    <dgm:cxn modelId="{81F0EA3E-C6A5-434A-A06F-67EF69A03EE6}" srcId="{DCD5E342-76A0-4AFF-904F-1B255F992B1D}" destId="{81BA8C84-370E-43D8-B16E-BA13F9E7DBED}" srcOrd="0" destOrd="0" parTransId="{EF59CE3E-34FC-47E6-8D7E-697DC4C4D27E}" sibTransId="{CDBC51B4-2CF3-487C-A67C-CD68FC950160}"/>
    <dgm:cxn modelId="{071E196F-7CC4-4B74-9711-3EDEEB6F524C}" srcId="{15D17B92-F9D1-4D04-9B55-EBF65AFB9B91}" destId="{DCD5E342-76A0-4AFF-904F-1B255F992B1D}" srcOrd="1" destOrd="0" parTransId="{C02AE5D7-FDDF-40C2-8AC8-DFFCEB80A02C}" sibTransId="{B6EB57B0-CDF1-4182-8762-28095BC645F9}"/>
    <dgm:cxn modelId="{2434383D-E86A-493E-9636-3A91F365AF5C}" srcId="{15D17B92-F9D1-4D04-9B55-EBF65AFB9B91}" destId="{E29AA408-3F31-4DF2-A8E3-74AEAF25AE78}" srcOrd="0" destOrd="0" parTransId="{8881D6FB-DC76-4E31-98EC-DCAE90B10EE5}" sibTransId="{833E0E5F-0CBB-4BA0-9F9B-CAD4900FD314}"/>
    <dgm:cxn modelId="{4D0BFEA1-C62E-4001-AB85-DE38D054C986}" type="presParOf" srcId="{98CA6EDA-6A95-4887-B1D8-2A0C55DE81D5}" destId="{CCFB4E2E-1ACF-4C96-BD19-A5B8B92178DC}" srcOrd="0" destOrd="0" presId="urn:microsoft.com/office/officeart/2005/8/layout/vList4"/>
    <dgm:cxn modelId="{9273CFBF-F8E5-4A84-9214-E34F7796D951}" type="presParOf" srcId="{CCFB4E2E-1ACF-4C96-BD19-A5B8B92178DC}" destId="{DC5C9A1C-D9F8-4EFA-AF63-C3969E088628}" srcOrd="0" destOrd="0" presId="urn:microsoft.com/office/officeart/2005/8/layout/vList4"/>
    <dgm:cxn modelId="{7BCA1887-F07C-4367-86C9-54CA34FCCC7E}" type="presParOf" srcId="{CCFB4E2E-1ACF-4C96-BD19-A5B8B92178DC}" destId="{19C41995-3E25-454F-B69F-611DD4DDEB34}" srcOrd="1" destOrd="0" presId="urn:microsoft.com/office/officeart/2005/8/layout/vList4"/>
    <dgm:cxn modelId="{58740C34-728F-47DD-BCD9-37817CC7F15C}" type="presParOf" srcId="{CCFB4E2E-1ACF-4C96-BD19-A5B8B92178DC}" destId="{2903DD85-F9BB-4269-922F-356CEA7556A5}" srcOrd="2" destOrd="0" presId="urn:microsoft.com/office/officeart/2005/8/layout/vList4"/>
    <dgm:cxn modelId="{0429E1AC-8A01-4FF9-ADC3-D3F9341C5DFB}" type="presParOf" srcId="{98CA6EDA-6A95-4887-B1D8-2A0C55DE81D5}" destId="{E0D517C5-E737-4D65-BE88-7C1656B1E8D3}" srcOrd="1" destOrd="0" presId="urn:microsoft.com/office/officeart/2005/8/layout/vList4"/>
    <dgm:cxn modelId="{A5E40C05-C4F3-4325-AEE6-5A862C2EB243}" type="presParOf" srcId="{98CA6EDA-6A95-4887-B1D8-2A0C55DE81D5}" destId="{0A0E8BED-217F-4260-A558-B0A269C544B6}" srcOrd="2" destOrd="0" presId="urn:microsoft.com/office/officeart/2005/8/layout/vList4"/>
    <dgm:cxn modelId="{1C79DF65-CBE6-4120-B7A1-23AA74235495}" type="presParOf" srcId="{0A0E8BED-217F-4260-A558-B0A269C544B6}" destId="{90204D30-2C45-4FB5-B3C4-2E126832A287}" srcOrd="0" destOrd="0" presId="urn:microsoft.com/office/officeart/2005/8/layout/vList4"/>
    <dgm:cxn modelId="{A6EC1389-CFBE-48BE-935F-7D46AA3A1272}" type="presParOf" srcId="{0A0E8BED-217F-4260-A558-B0A269C544B6}" destId="{55AA35F9-0A19-4FF5-B38B-2CB1C06034F3}" srcOrd="1" destOrd="0" presId="urn:microsoft.com/office/officeart/2005/8/layout/vList4"/>
    <dgm:cxn modelId="{E0362891-8624-40FB-A9F1-B1411ADB5CA4}" type="presParOf" srcId="{0A0E8BED-217F-4260-A558-B0A269C544B6}" destId="{2E81EA42-B4E5-4E99-ADE8-69662B43B45F}" srcOrd="2" destOrd="0" presId="urn:microsoft.com/office/officeart/2005/8/layout/vList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5D17B92-F9D1-4D04-9B55-EBF65AFB9B91}" type="doc">
      <dgm:prSet loTypeId="urn:microsoft.com/office/officeart/2005/8/layout/vList4" loCatId="picture" qsTypeId="urn:microsoft.com/office/officeart/2005/8/quickstyle/simple1" qsCatId="simple" csTypeId="urn:microsoft.com/office/officeart/2005/8/colors/accent1_2" csCatId="accent1" phldr="1"/>
      <dgm:spPr/>
      <dgm:t>
        <a:bodyPr/>
        <a:lstStyle/>
        <a:p>
          <a:endParaRPr lang="es-PE"/>
        </a:p>
      </dgm:t>
    </dgm:pt>
    <dgm:pt modelId="{CB365AB2-67F9-4356-912B-D7228B1548A0}">
      <dgm:prSet phldrT="[Texto]"/>
      <dgm:spPr/>
      <dgm:t>
        <a:bodyPr/>
        <a:lstStyle/>
        <a:p>
          <a:r>
            <a:rPr lang="es-MX" dirty="0" smtClean="0"/>
            <a:t>Entidad: </a:t>
          </a:r>
          <a:endParaRPr lang="es-PE" dirty="0"/>
        </a:p>
      </dgm:t>
    </dgm:pt>
    <dgm:pt modelId="{734B93AF-9FE7-4540-8999-25BE748B6E75}" type="parTrans" cxnId="{353B1202-D171-405C-AA6F-482984B49FD1}">
      <dgm:prSet/>
      <dgm:spPr/>
      <dgm:t>
        <a:bodyPr/>
        <a:lstStyle/>
        <a:p>
          <a:endParaRPr lang="es-PE"/>
        </a:p>
      </dgm:t>
    </dgm:pt>
    <dgm:pt modelId="{294C20C2-F032-447A-9FE2-B611B928C314}" type="sibTrans" cxnId="{353B1202-D171-405C-AA6F-482984B49FD1}">
      <dgm:prSet/>
      <dgm:spPr/>
      <dgm:t>
        <a:bodyPr/>
        <a:lstStyle/>
        <a:p>
          <a:endParaRPr lang="es-PE"/>
        </a:p>
      </dgm:t>
    </dgm:pt>
    <dgm:pt modelId="{928A0306-9ABD-45B6-8186-1069900F544A}">
      <dgm:prSet phldrT="[Texto]"/>
      <dgm:spPr/>
      <dgm:t>
        <a:bodyPr/>
        <a:lstStyle/>
        <a:p>
          <a:r>
            <a:rPr lang="es-MX" dirty="0" smtClean="0"/>
            <a:t>Buena imagen institucional. </a:t>
          </a:r>
          <a:endParaRPr lang="es-PE" dirty="0"/>
        </a:p>
      </dgm:t>
    </dgm:pt>
    <dgm:pt modelId="{62481DE6-505B-4930-8870-1252FC6012DA}" type="parTrans" cxnId="{2B150C75-D179-4E57-87DB-ACB097910B7E}">
      <dgm:prSet/>
      <dgm:spPr/>
      <dgm:t>
        <a:bodyPr/>
        <a:lstStyle/>
        <a:p>
          <a:endParaRPr lang="es-PE"/>
        </a:p>
      </dgm:t>
    </dgm:pt>
    <dgm:pt modelId="{AF18D28D-4F33-4566-8084-CBCB79E06550}" type="sibTrans" cxnId="{2B150C75-D179-4E57-87DB-ACB097910B7E}">
      <dgm:prSet/>
      <dgm:spPr/>
      <dgm:t>
        <a:bodyPr/>
        <a:lstStyle/>
        <a:p>
          <a:endParaRPr lang="es-PE"/>
        </a:p>
      </dgm:t>
    </dgm:pt>
    <dgm:pt modelId="{7BB9DE0D-F8A2-4416-9B96-DB7247CF5D8B}">
      <dgm:prSet phldrT="[Texto]"/>
      <dgm:spPr/>
      <dgm:t>
        <a:bodyPr/>
        <a:lstStyle/>
        <a:p>
          <a:r>
            <a:rPr lang="es-MX" dirty="0" smtClean="0"/>
            <a:t>Gestión transparente </a:t>
          </a:r>
          <a:endParaRPr lang="es-PE" dirty="0"/>
        </a:p>
      </dgm:t>
    </dgm:pt>
    <dgm:pt modelId="{2F9FB158-137B-4A70-97F1-2D91C3CC0CB8}" type="parTrans" cxnId="{BED2D8FD-5C04-4F46-87FF-A949809B41AD}">
      <dgm:prSet/>
      <dgm:spPr/>
      <dgm:t>
        <a:bodyPr/>
        <a:lstStyle/>
        <a:p>
          <a:endParaRPr lang="es-PE"/>
        </a:p>
      </dgm:t>
    </dgm:pt>
    <dgm:pt modelId="{CA33C1D1-B189-4656-9F81-FB3B9238A1B5}" type="sibTrans" cxnId="{BED2D8FD-5C04-4F46-87FF-A949809B41AD}">
      <dgm:prSet/>
      <dgm:spPr/>
      <dgm:t>
        <a:bodyPr/>
        <a:lstStyle/>
        <a:p>
          <a:endParaRPr lang="es-PE"/>
        </a:p>
      </dgm:t>
    </dgm:pt>
    <dgm:pt modelId="{706907F1-366E-4EC3-9C04-A8804E3A7282}">
      <dgm:prSet phldrT="[Texto]"/>
      <dgm:spPr/>
      <dgm:t>
        <a:bodyPr/>
        <a:lstStyle/>
        <a:p>
          <a:r>
            <a:rPr lang="es-PE" dirty="0" smtClean="0"/>
            <a:t>Ayudar en la toma de decisiones y en la asignación óptima de los recursos</a:t>
          </a:r>
          <a:endParaRPr lang="es-PE" dirty="0"/>
        </a:p>
      </dgm:t>
    </dgm:pt>
    <dgm:pt modelId="{6C4E2622-7C0A-411B-BEF2-619CFBF1E15D}" type="parTrans" cxnId="{ACD800A1-0E63-476D-ADA0-7F1EADAEFC90}">
      <dgm:prSet/>
      <dgm:spPr/>
      <dgm:t>
        <a:bodyPr/>
        <a:lstStyle/>
        <a:p>
          <a:endParaRPr lang="es-PE"/>
        </a:p>
      </dgm:t>
    </dgm:pt>
    <dgm:pt modelId="{28807AF6-7782-4D07-803A-72270202C74F}" type="sibTrans" cxnId="{ACD800A1-0E63-476D-ADA0-7F1EADAEFC90}">
      <dgm:prSet/>
      <dgm:spPr/>
      <dgm:t>
        <a:bodyPr/>
        <a:lstStyle/>
        <a:p>
          <a:endParaRPr lang="es-PE"/>
        </a:p>
      </dgm:t>
    </dgm:pt>
    <dgm:pt modelId="{DD3850D3-A34C-4955-9081-B288748AAF50}">
      <dgm:prSet phldrT="[Texto]"/>
      <dgm:spPr/>
      <dgm:t>
        <a:bodyPr/>
        <a:lstStyle/>
        <a:p>
          <a:r>
            <a:rPr lang="es-MX" dirty="0" smtClean="0"/>
            <a:t>Gobierno: </a:t>
          </a:r>
          <a:endParaRPr lang="es-PE" dirty="0"/>
        </a:p>
      </dgm:t>
    </dgm:pt>
    <dgm:pt modelId="{9F74A7B8-E61E-4891-8A65-0640B40B10A3}" type="parTrans" cxnId="{EFC7FDFA-AC3B-4F34-BB06-3ADBD34D859B}">
      <dgm:prSet/>
      <dgm:spPr/>
      <dgm:t>
        <a:bodyPr/>
        <a:lstStyle/>
        <a:p>
          <a:endParaRPr lang="es-PE"/>
        </a:p>
      </dgm:t>
    </dgm:pt>
    <dgm:pt modelId="{271497E6-C201-4CEE-B5E8-FD8B5CB9A1E2}" type="sibTrans" cxnId="{EFC7FDFA-AC3B-4F34-BB06-3ADBD34D859B}">
      <dgm:prSet/>
      <dgm:spPr/>
      <dgm:t>
        <a:bodyPr/>
        <a:lstStyle/>
        <a:p>
          <a:endParaRPr lang="es-PE"/>
        </a:p>
      </dgm:t>
    </dgm:pt>
    <dgm:pt modelId="{F224BA58-EF36-49C5-A829-9F2D359B1120}">
      <dgm:prSet phldrT="[Texto]"/>
      <dgm:spPr/>
      <dgm:t>
        <a:bodyPr/>
        <a:lstStyle/>
        <a:p>
          <a:r>
            <a:rPr lang="es-MX" dirty="0" smtClean="0"/>
            <a:t>Buena imagen </a:t>
          </a:r>
          <a:r>
            <a:rPr lang="es-MX" dirty="0" smtClean="0"/>
            <a:t>de gobierno y país.</a:t>
          </a:r>
          <a:endParaRPr lang="es-PE" dirty="0"/>
        </a:p>
      </dgm:t>
    </dgm:pt>
    <dgm:pt modelId="{5C49B951-164A-446D-8E2A-D6858547FA7C}" type="parTrans" cxnId="{4CA9EAC8-2ED9-4718-A0B1-CD253C37A1B5}">
      <dgm:prSet/>
      <dgm:spPr/>
      <dgm:t>
        <a:bodyPr/>
        <a:lstStyle/>
        <a:p>
          <a:endParaRPr lang="es-PE"/>
        </a:p>
      </dgm:t>
    </dgm:pt>
    <dgm:pt modelId="{BEAD2540-5FFE-4EA7-B657-69CB3FAAC8AC}" type="sibTrans" cxnId="{4CA9EAC8-2ED9-4718-A0B1-CD253C37A1B5}">
      <dgm:prSet/>
      <dgm:spPr/>
      <dgm:t>
        <a:bodyPr/>
        <a:lstStyle/>
        <a:p>
          <a:endParaRPr lang="es-PE"/>
        </a:p>
      </dgm:t>
    </dgm:pt>
    <dgm:pt modelId="{DB823FF3-7D02-419E-9D7C-BA9EE7A8C440}">
      <dgm:prSet phldrT="[Texto]"/>
      <dgm:spPr/>
      <dgm:t>
        <a:bodyPr/>
        <a:lstStyle/>
        <a:p>
          <a:r>
            <a:rPr lang="es-MX" dirty="0" smtClean="0"/>
            <a:t>Estabilidad de gobierno y </a:t>
          </a:r>
          <a:r>
            <a:rPr lang="es-MX" dirty="0" err="1" smtClean="0"/>
            <a:t>pasís</a:t>
          </a:r>
          <a:r>
            <a:rPr lang="es-MX" dirty="0" smtClean="0"/>
            <a:t>. </a:t>
          </a:r>
          <a:endParaRPr lang="es-PE" dirty="0"/>
        </a:p>
      </dgm:t>
    </dgm:pt>
    <dgm:pt modelId="{6101A58B-D6C5-421C-A959-EB46FFCE105C}" type="parTrans" cxnId="{225FA271-D0F2-4C1A-81D5-8366167C5F70}">
      <dgm:prSet/>
      <dgm:spPr/>
      <dgm:t>
        <a:bodyPr/>
        <a:lstStyle/>
        <a:p>
          <a:endParaRPr lang="es-PE"/>
        </a:p>
      </dgm:t>
    </dgm:pt>
    <dgm:pt modelId="{DA108320-92E6-4BED-BB63-0E2572B0D18E}" type="sibTrans" cxnId="{225FA271-D0F2-4C1A-81D5-8366167C5F70}">
      <dgm:prSet/>
      <dgm:spPr/>
      <dgm:t>
        <a:bodyPr/>
        <a:lstStyle/>
        <a:p>
          <a:endParaRPr lang="es-PE"/>
        </a:p>
      </dgm:t>
    </dgm:pt>
    <dgm:pt modelId="{1ECE540D-20FE-4295-BA00-00F722D4FC7C}">
      <dgm:prSet phldrT="[Texto]"/>
      <dgm:spPr/>
      <dgm:t>
        <a:bodyPr/>
        <a:lstStyle/>
        <a:p>
          <a:r>
            <a:rPr lang="es-MX" dirty="0" smtClean="0"/>
            <a:t>Gestión transparente </a:t>
          </a:r>
          <a:endParaRPr lang="es-PE" dirty="0"/>
        </a:p>
      </dgm:t>
    </dgm:pt>
    <dgm:pt modelId="{DD155D3F-A289-49EC-87AB-BAD563A316C9}" type="parTrans" cxnId="{4D837279-7763-4CAD-848F-4406E9F5E292}">
      <dgm:prSet/>
      <dgm:spPr/>
      <dgm:t>
        <a:bodyPr/>
        <a:lstStyle/>
        <a:p>
          <a:endParaRPr lang="es-PE"/>
        </a:p>
      </dgm:t>
    </dgm:pt>
    <dgm:pt modelId="{3572DBC3-C7AC-4DE1-8603-A98E1D144622}" type="sibTrans" cxnId="{4D837279-7763-4CAD-848F-4406E9F5E292}">
      <dgm:prSet/>
      <dgm:spPr/>
      <dgm:t>
        <a:bodyPr/>
        <a:lstStyle/>
        <a:p>
          <a:endParaRPr lang="es-PE"/>
        </a:p>
      </dgm:t>
    </dgm:pt>
    <dgm:pt modelId="{40698C9B-AB83-4D5A-AC26-ADA1037D144F}">
      <dgm:prSet phldrT="[Texto]"/>
      <dgm:spPr/>
      <dgm:t>
        <a:bodyPr/>
        <a:lstStyle/>
        <a:p>
          <a:r>
            <a:rPr lang="es-MX" dirty="0" smtClean="0"/>
            <a:t>Altos niveles de confianza de la población. </a:t>
          </a:r>
          <a:endParaRPr lang="es-PE" dirty="0"/>
        </a:p>
      </dgm:t>
    </dgm:pt>
    <dgm:pt modelId="{9DDAF621-E239-4E40-871B-6191206E0AF4}" type="parTrans" cxnId="{4EC7EEE2-DB40-4A72-8188-614465E0E84F}">
      <dgm:prSet/>
      <dgm:spPr/>
      <dgm:t>
        <a:bodyPr/>
        <a:lstStyle/>
        <a:p>
          <a:endParaRPr lang="es-PE"/>
        </a:p>
      </dgm:t>
    </dgm:pt>
    <dgm:pt modelId="{3CEC864A-41B4-406B-9568-F0D0E3875CB3}" type="sibTrans" cxnId="{4EC7EEE2-DB40-4A72-8188-614465E0E84F}">
      <dgm:prSet/>
      <dgm:spPr/>
      <dgm:t>
        <a:bodyPr/>
        <a:lstStyle/>
        <a:p>
          <a:endParaRPr lang="es-PE"/>
        </a:p>
      </dgm:t>
    </dgm:pt>
    <dgm:pt modelId="{48D9738E-0431-4B63-AC98-97498B08F1F8}">
      <dgm:prSet phldrT="[Texto]"/>
      <dgm:spPr/>
      <dgm:t>
        <a:bodyPr/>
        <a:lstStyle/>
        <a:p>
          <a:r>
            <a:rPr lang="es-MX" dirty="0" smtClean="0"/>
            <a:t>Buena imagen ante las entidades </a:t>
          </a:r>
          <a:r>
            <a:rPr lang="es-MX" dirty="0" smtClean="0"/>
            <a:t>internacionales.</a:t>
          </a:r>
          <a:endParaRPr lang="es-PE" dirty="0"/>
        </a:p>
      </dgm:t>
    </dgm:pt>
    <dgm:pt modelId="{51D19FB1-AAFC-4B42-A0DC-32F07EA7DC40}" type="parTrans" cxnId="{8D0424F0-C6E1-4A05-94FE-AD8CE7B2CB3C}">
      <dgm:prSet/>
      <dgm:spPr/>
      <dgm:t>
        <a:bodyPr/>
        <a:lstStyle/>
        <a:p>
          <a:endParaRPr lang="es-PE"/>
        </a:p>
      </dgm:t>
    </dgm:pt>
    <dgm:pt modelId="{6EBD14ED-F59D-4E28-B13A-F8AE77AE01BF}" type="sibTrans" cxnId="{8D0424F0-C6E1-4A05-94FE-AD8CE7B2CB3C}">
      <dgm:prSet/>
      <dgm:spPr/>
      <dgm:t>
        <a:bodyPr/>
        <a:lstStyle/>
        <a:p>
          <a:endParaRPr lang="es-PE"/>
        </a:p>
      </dgm:t>
    </dgm:pt>
    <dgm:pt modelId="{98CA6EDA-6A95-4887-B1D8-2A0C55DE81D5}" type="pres">
      <dgm:prSet presAssocID="{15D17B92-F9D1-4D04-9B55-EBF65AFB9B91}" presName="linear" presStyleCnt="0">
        <dgm:presLayoutVars>
          <dgm:dir/>
          <dgm:resizeHandles val="exact"/>
        </dgm:presLayoutVars>
      </dgm:prSet>
      <dgm:spPr/>
      <dgm:t>
        <a:bodyPr/>
        <a:lstStyle/>
        <a:p>
          <a:endParaRPr lang="es-PE"/>
        </a:p>
      </dgm:t>
    </dgm:pt>
    <dgm:pt modelId="{D74C4B71-2B77-49A0-B50E-6B75F79CE7F6}" type="pres">
      <dgm:prSet presAssocID="{CB365AB2-67F9-4356-912B-D7228B1548A0}" presName="comp" presStyleCnt="0"/>
      <dgm:spPr/>
    </dgm:pt>
    <dgm:pt modelId="{BDD551B8-AAD4-433F-AFCD-DD0663316881}" type="pres">
      <dgm:prSet presAssocID="{CB365AB2-67F9-4356-912B-D7228B1548A0}" presName="box" presStyleLbl="node1" presStyleIdx="0" presStyleCnt="2" custLinFactNeighborX="388" custLinFactNeighborY="-2308"/>
      <dgm:spPr/>
      <dgm:t>
        <a:bodyPr/>
        <a:lstStyle/>
        <a:p>
          <a:endParaRPr lang="es-PE"/>
        </a:p>
      </dgm:t>
    </dgm:pt>
    <dgm:pt modelId="{90512A4C-EBE5-4F89-9F4C-B1539B87AD94}" type="pres">
      <dgm:prSet presAssocID="{CB365AB2-67F9-4356-912B-D7228B1548A0}" presName="img" presStyleLbl="fgImgPlace1" presStyleIdx="0" presStyleCnt="2"/>
      <dgm:spPr>
        <a:blipFill rotWithShape="1">
          <a:blip xmlns:r="http://schemas.openxmlformats.org/officeDocument/2006/relationships" r:embed="rId1"/>
          <a:stretch>
            <a:fillRect/>
          </a:stretch>
        </a:blipFill>
      </dgm:spPr>
    </dgm:pt>
    <dgm:pt modelId="{1801A039-6F99-4AE9-B779-3E78A5566D47}" type="pres">
      <dgm:prSet presAssocID="{CB365AB2-67F9-4356-912B-D7228B1548A0}" presName="text" presStyleLbl="node1" presStyleIdx="0" presStyleCnt="2">
        <dgm:presLayoutVars>
          <dgm:bulletEnabled val="1"/>
        </dgm:presLayoutVars>
      </dgm:prSet>
      <dgm:spPr/>
      <dgm:t>
        <a:bodyPr/>
        <a:lstStyle/>
        <a:p>
          <a:endParaRPr lang="es-PE"/>
        </a:p>
      </dgm:t>
    </dgm:pt>
    <dgm:pt modelId="{3E01D790-FDFA-4ABB-AFF9-AE055D1BC8EB}" type="pres">
      <dgm:prSet presAssocID="{294C20C2-F032-447A-9FE2-B611B928C314}" presName="spacer" presStyleCnt="0"/>
      <dgm:spPr/>
    </dgm:pt>
    <dgm:pt modelId="{2B6BDE0C-E22D-403C-B771-08DD360DD307}" type="pres">
      <dgm:prSet presAssocID="{DD3850D3-A34C-4955-9081-B288748AAF50}" presName="comp" presStyleCnt="0"/>
      <dgm:spPr/>
    </dgm:pt>
    <dgm:pt modelId="{00D2803B-5A86-4279-AC6D-5B2136C19CA1}" type="pres">
      <dgm:prSet presAssocID="{DD3850D3-A34C-4955-9081-B288748AAF50}" presName="box" presStyleLbl="node1" presStyleIdx="1" presStyleCnt="2" custLinFactNeighborX="-793" custLinFactNeighborY="2750"/>
      <dgm:spPr/>
      <dgm:t>
        <a:bodyPr/>
        <a:lstStyle/>
        <a:p>
          <a:endParaRPr lang="es-PE"/>
        </a:p>
      </dgm:t>
    </dgm:pt>
    <dgm:pt modelId="{E9F664C0-1674-47B1-BAC8-AA1E772A7331}" type="pres">
      <dgm:prSet presAssocID="{DD3850D3-A34C-4955-9081-B288748AAF50}" presName="img" presStyleLbl="fgImgPlace1" presStyleIdx="1" presStyleCnt="2"/>
      <dgm:spPr>
        <a:blipFill rotWithShape="1">
          <a:blip xmlns:r="http://schemas.openxmlformats.org/officeDocument/2006/relationships" r:embed="rId2"/>
          <a:stretch>
            <a:fillRect/>
          </a:stretch>
        </a:blipFill>
      </dgm:spPr>
    </dgm:pt>
    <dgm:pt modelId="{465E2BC9-0429-4DF6-A5CE-670A6145FF55}" type="pres">
      <dgm:prSet presAssocID="{DD3850D3-A34C-4955-9081-B288748AAF50}" presName="text" presStyleLbl="node1" presStyleIdx="1" presStyleCnt="2">
        <dgm:presLayoutVars>
          <dgm:bulletEnabled val="1"/>
        </dgm:presLayoutVars>
      </dgm:prSet>
      <dgm:spPr/>
      <dgm:t>
        <a:bodyPr/>
        <a:lstStyle/>
        <a:p>
          <a:endParaRPr lang="es-PE"/>
        </a:p>
      </dgm:t>
    </dgm:pt>
  </dgm:ptLst>
  <dgm:cxnLst>
    <dgm:cxn modelId="{C4EA2716-2E9B-4F79-80BA-666B6668D1D0}" type="presOf" srcId="{928A0306-9ABD-45B6-8186-1069900F544A}" destId="{1801A039-6F99-4AE9-B779-3E78A5566D47}" srcOrd="1" destOrd="1" presId="urn:microsoft.com/office/officeart/2005/8/layout/vList4"/>
    <dgm:cxn modelId="{BED2D8FD-5C04-4F46-87FF-A949809B41AD}" srcId="{CB365AB2-67F9-4356-912B-D7228B1548A0}" destId="{7BB9DE0D-F8A2-4416-9B96-DB7247CF5D8B}" srcOrd="3" destOrd="0" parTransId="{2F9FB158-137B-4A70-97F1-2D91C3CC0CB8}" sibTransId="{CA33C1D1-B189-4656-9F81-FB3B9238A1B5}"/>
    <dgm:cxn modelId="{95AFC194-D1E1-458F-BC52-ABDBD68BA1AA}" type="presOf" srcId="{F224BA58-EF36-49C5-A829-9F2D359B1120}" destId="{00D2803B-5A86-4279-AC6D-5B2136C19CA1}" srcOrd="0" destOrd="1" presId="urn:microsoft.com/office/officeart/2005/8/layout/vList4"/>
    <dgm:cxn modelId="{8D0424F0-C6E1-4A05-94FE-AD8CE7B2CB3C}" srcId="{DD3850D3-A34C-4955-9081-B288748AAF50}" destId="{48D9738E-0431-4B63-AC98-97498B08F1F8}" srcOrd="3" destOrd="0" parTransId="{51D19FB1-AAFC-4B42-A0DC-32F07EA7DC40}" sibTransId="{6EBD14ED-F59D-4E28-B13A-F8AE77AE01BF}"/>
    <dgm:cxn modelId="{EFC7FDFA-AC3B-4F34-BB06-3ADBD34D859B}" srcId="{15D17B92-F9D1-4D04-9B55-EBF65AFB9B91}" destId="{DD3850D3-A34C-4955-9081-B288748AAF50}" srcOrd="1" destOrd="0" parTransId="{9F74A7B8-E61E-4891-8A65-0640B40B10A3}" sibTransId="{271497E6-C201-4CEE-B5E8-FD8B5CB9A1E2}"/>
    <dgm:cxn modelId="{416247E7-BC5D-4DC3-8870-CDE683B22DC6}" type="presOf" srcId="{CB365AB2-67F9-4356-912B-D7228B1548A0}" destId="{1801A039-6F99-4AE9-B779-3E78A5566D47}" srcOrd="1" destOrd="0" presId="urn:microsoft.com/office/officeart/2005/8/layout/vList4"/>
    <dgm:cxn modelId="{2B150C75-D179-4E57-87DB-ACB097910B7E}" srcId="{CB365AB2-67F9-4356-912B-D7228B1548A0}" destId="{928A0306-9ABD-45B6-8186-1069900F544A}" srcOrd="0" destOrd="0" parTransId="{62481DE6-505B-4930-8870-1252FC6012DA}" sibTransId="{AF18D28D-4F33-4566-8084-CBCB79E06550}"/>
    <dgm:cxn modelId="{4EC7EEE2-DB40-4A72-8188-614465E0E84F}" srcId="{CB365AB2-67F9-4356-912B-D7228B1548A0}" destId="{40698C9B-AB83-4D5A-AC26-ADA1037D144F}" srcOrd="2" destOrd="0" parTransId="{9DDAF621-E239-4E40-871B-6191206E0AF4}" sibTransId="{3CEC864A-41B4-406B-9568-F0D0E3875CB3}"/>
    <dgm:cxn modelId="{4D055684-E6AD-4404-94E8-AB56238E6834}" type="presOf" srcId="{928A0306-9ABD-45B6-8186-1069900F544A}" destId="{BDD551B8-AAD4-433F-AFCD-DD0663316881}" srcOrd="0" destOrd="1" presId="urn:microsoft.com/office/officeart/2005/8/layout/vList4"/>
    <dgm:cxn modelId="{0030DAA8-26AD-4745-A12B-FC59C915415D}" type="presOf" srcId="{DB823FF3-7D02-419E-9D7C-BA9EE7A8C440}" destId="{465E2BC9-0429-4DF6-A5CE-670A6145FF55}" srcOrd="1" destOrd="2" presId="urn:microsoft.com/office/officeart/2005/8/layout/vList4"/>
    <dgm:cxn modelId="{50032010-695D-477E-A608-3519EECE4538}" type="presOf" srcId="{48D9738E-0431-4B63-AC98-97498B08F1F8}" destId="{00D2803B-5A86-4279-AC6D-5B2136C19CA1}" srcOrd="0" destOrd="4" presId="urn:microsoft.com/office/officeart/2005/8/layout/vList4"/>
    <dgm:cxn modelId="{6DFFBB6E-7B9E-4FAF-B8C7-E4C0141A1534}" type="presOf" srcId="{7BB9DE0D-F8A2-4416-9B96-DB7247CF5D8B}" destId="{BDD551B8-AAD4-433F-AFCD-DD0663316881}" srcOrd="0" destOrd="4" presId="urn:microsoft.com/office/officeart/2005/8/layout/vList4"/>
    <dgm:cxn modelId="{4C478C3B-306E-4C55-A2AF-691666EB0226}" type="presOf" srcId="{40698C9B-AB83-4D5A-AC26-ADA1037D144F}" destId="{BDD551B8-AAD4-433F-AFCD-DD0663316881}" srcOrd="0" destOrd="3" presId="urn:microsoft.com/office/officeart/2005/8/layout/vList4"/>
    <dgm:cxn modelId="{4CA9EAC8-2ED9-4718-A0B1-CD253C37A1B5}" srcId="{DD3850D3-A34C-4955-9081-B288748AAF50}" destId="{F224BA58-EF36-49C5-A829-9F2D359B1120}" srcOrd="0" destOrd="0" parTransId="{5C49B951-164A-446D-8E2A-D6858547FA7C}" sibTransId="{BEAD2540-5FFE-4EA7-B657-69CB3FAAC8AC}"/>
    <dgm:cxn modelId="{4D837279-7763-4CAD-848F-4406E9F5E292}" srcId="{DD3850D3-A34C-4955-9081-B288748AAF50}" destId="{1ECE540D-20FE-4295-BA00-00F722D4FC7C}" srcOrd="2" destOrd="0" parTransId="{DD155D3F-A289-49EC-87AB-BAD563A316C9}" sibTransId="{3572DBC3-C7AC-4DE1-8603-A98E1D144622}"/>
    <dgm:cxn modelId="{0ABCECA0-792D-43B9-B185-E22D49024C45}" type="presOf" srcId="{CB365AB2-67F9-4356-912B-D7228B1548A0}" destId="{BDD551B8-AAD4-433F-AFCD-DD0663316881}" srcOrd="0" destOrd="0" presId="urn:microsoft.com/office/officeart/2005/8/layout/vList4"/>
    <dgm:cxn modelId="{AF773491-1268-4A4E-B011-9E2CFC92C2BA}" type="presOf" srcId="{DD3850D3-A34C-4955-9081-B288748AAF50}" destId="{465E2BC9-0429-4DF6-A5CE-670A6145FF55}" srcOrd="1" destOrd="0" presId="urn:microsoft.com/office/officeart/2005/8/layout/vList4"/>
    <dgm:cxn modelId="{CF0F8E33-2558-4B4D-8320-73B669890EBA}" type="presOf" srcId="{F224BA58-EF36-49C5-A829-9F2D359B1120}" destId="{465E2BC9-0429-4DF6-A5CE-670A6145FF55}" srcOrd="1" destOrd="1" presId="urn:microsoft.com/office/officeart/2005/8/layout/vList4"/>
    <dgm:cxn modelId="{372CA30C-6FEA-4D0A-9DC1-B44D75AC9CA4}" type="presOf" srcId="{1ECE540D-20FE-4295-BA00-00F722D4FC7C}" destId="{00D2803B-5A86-4279-AC6D-5B2136C19CA1}" srcOrd="0" destOrd="3" presId="urn:microsoft.com/office/officeart/2005/8/layout/vList4"/>
    <dgm:cxn modelId="{30989D1E-FA48-4BD1-90BD-3D23B7944937}" type="presOf" srcId="{706907F1-366E-4EC3-9C04-A8804E3A7282}" destId="{1801A039-6F99-4AE9-B779-3E78A5566D47}" srcOrd="1" destOrd="2" presId="urn:microsoft.com/office/officeart/2005/8/layout/vList4"/>
    <dgm:cxn modelId="{225FA271-D0F2-4C1A-81D5-8366167C5F70}" srcId="{DD3850D3-A34C-4955-9081-B288748AAF50}" destId="{DB823FF3-7D02-419E-9D7C-BA9EE7A8C440}" srcOrd="1" destOrd="0" parTransId="{6101A58B-D6C5-421C-A959-EB46FFCE105C}" sibTransId="{DA108320-92E6-4BED-BB63-0E2572B0D18E}"/>
    <dgm:cxn modelId="{125E71C5-8976-4B03-921C-8BEECB9A50B8}" type="presOf" srcId="{15D17B92-F9D1-4D04-9B55-EBF65AFB9B91}" destId="{98CA6EDA-6A95-4887-B1D8-2A0C55DE81D5}" srcOrd="0" destOrd="0" presId="urn:microsoft.com/office/officeart/2005/8/layout/vList4"/>
    <dgm:cxn modelId="{AD892959-42E5-4AF5-A339-301683953AD8}" type="presOf" srcId="{706907F1-366E-4EC3-9C04-A8804E3A7282}" destId="{BDD551B8-AAD4-433F-AFCD-DD0663316881}" srcOrd="0" destOrd="2" presId="urn:microsoft.com/office/officeart/2005/8/layout/vList4"/>
    <dgm:cxn modelId="{24A0D0E1-325C-4194-98F9-B9D4F82C8C39}" type="presOf" srcId="{40698C9B-AB83-4D5A-AC26-ADA1037D144F}" destId="{1801A039-6F99-4AE9-B779-3E78A5566D47}" srcOrd="1" destOrd="3" presId="urn:microsoft.com/office/officeart/2005/8/layout/vList4"/>
    <dgm:cxn modelId="{D62EABE2-5F8B-4B26-A363-528A052497A6}" type="presOf" srcId="{1ECE540D-20FE-4295-BA00-00F722D4FC7C}" destId="{465E2BC9-0429-4DF6-A5CE-670A6145FF55}" srcOrd="1" destOrd="3" presId="urn:microsoft.com/office/officeart/2005/8/layout/vList4"/>
    <dgm:cxn modelId="{ACD800A1-0E63-476D-ADA0-7F1EADAEFC90}" srcId="{CB365AB2-67F9-4356-912B-D7228B1548A0}" destId="{706907F1-366E-4EC3-9C04-A8804E3A7282}" srcOrd="1" destOrd="0" parTransId="{6C4E2622-7C0A-411B-BEF2-619CFBF1E15D}" sibTransId="{28807AF6-7782-4D07-803A-72270202C74F}"/>
    <dgm:cxn modelId="{353B1202-D171-405C-AA6F-482984B49FD1}" srcId="{15D17B92-F9D1-4D04-9B55-EBF65AFB9B91}" destId="{CB365AB2-67F9-4356-912B-D7228B1548A0}" srcOrd="0" destOrd="0" parTransId="{734B93AF-9FE7-4540-8999-25BE748B6E75}" sibTransId="{294C20C2-F032-447A-9FE2-B611B928C314}"/>
    <dgm:cxn modelId="{A8B9D8D5-D232-47D7-AE42-F31B1D82928E}" type="presOf" srcId="{DB823FF3-7D02-419E-9D7C-BA9EE7A8C440}" destId="{00D2803B-5A86-4279-AC6D-5B2136C19CA1}" srcOrd="0" destOrd="2" presId="urn:microsoft.com/office/officeart/2005/8/layout/vList4"/>
    <dgm:cxn modelId="{229196F4-D195-4452-AC58-628A6D639EF0}" type="presOf" srcId="{7BB9DE0D-F8A2-4416-9B96-DB7247CF5D8B}" destId="{1801A039-6F99-4AE9-B779-3E78A5566D47}" srcOrd="1" destOrd="4" presId="urn:microsoft.com/office/officeart/2005/8/layout/vList4"/>
    <dgm:cxn modelId="{A9B7ACB9-04EE-4AE7-9D42-B9BFC72178F4}" type="presOf" srcId="{DD3850D3-A34C-4955-9081-B288748AAF50}" destId="{00D2803B-5A86-4279-AC6D-5B2136C19CA1}" srcOrd="0" destOrd="0" presId="urn:microsoft.com/office/officeart/2005/8/layout/vList4"/>
    <dgm:cxn modelId="{DCB3DD69-44F9-4F78-9DAE-F4FA19FB462B}" type="presOf" srcId="{48D9738E-0431-4B63-AC98-97498B08F1F8}" destId="{465E2BC9-0429-4DF6-A5CE-670A6145FF55}" srcOrd="1" destOrd="4" presId="urn:microsoft.com/office/officeart/2005/8/layout/vList4"/>
    <dgm:cxn modelId="{5E487F38-8487-4268-BCE4-F5D67544318B}" type="presParOf" srcId="{98CA6EDA-6A95-4887-B1D8-2A0C55DE81D5}" destId="{D74C4B71-2B77-49A0-B50E-6B75F79CE7F6}" srcOrd="0" destOrd="0" presId="urn:microsoft.com/office/officeart/2005/8/layout/vList4"/>
    <dgm:cxn modelId="{8F93ADAB-DDF4-4B26-B353-8F13E030C6E7}" type="presParOf" srcId="{D74C4B71-2B77-49A0-B50E-6B75F79CE7F6}" destId="{BDD551B8-AAD4-433F-AFCD-DD0663316881}" srcOrd="0" destOrd="0" presId="urn:microsoft.com/office/officeart/2005/8/layout/vList4"/>
    <dgm:cxn modelId="{3E99969E-CBFF-4930-8134-A62227B7B731}" type="presParOf" srcId="{D74C4B71-2B77-49A0-B50E-6B75F79CE7F6}" destId="{90512A4C-EBE5-4F89-9F4C-B1539B87AD94}" srcOrd="1" destOrd="0" presId="urn:microsoft.com/office/officeart/2005/8/layout/vList4"/>
    <dgm:cxn modelId="{D949B5A0-35A3-4D42-BDD9-765B1719043E}" type="presParOf" srcId="{D74C4B71-2B77-49A0-B50E-6B75F79CE7F6}" destId="{1801A039-6F99-4AE9-B779-3E78A5566D47}" srcOrd="2" destOrd="0" presId="urn:microsoft.com/office/officeart/2005/8/layout/vList4"/>
    <dgm:cxn modelId="{5DE1EDC7-6A03-405F-BE66-B5835759CDBF}" type="presParOf" srcId="{98CA6EDA-6A95-4887-B1D8-2A0C55DE81D5}" destId="{3E01D790-FDFA-4ABB-AFF9-AE055D1BC8EB}" srcOrd="1" destOrd="0" presId="urn:microsoft.com/office/officeart/2005/8/layout/vList4"/>
    <dgm:cxn modelId="{71CE7468-55AE-49C1-A5C0-17FAF9D30BA4}" type="presParOf" srcId="{98CA6EDA-6A95-4887-B1D8-2A0C55DE81D5}" destId="{2B6BDE0C-E22D-403C-B771-08DD360DD307}" srcOrd="2" destOrd="0" presId="urn:microsoft.com/office/officeart/2005/8/layout/vList4"/>
    <dgm:cxn modelId="{3F41A224-CB55-42DE-A900-F2E79E0D93F4}" type="presParOf" srcId="{2B6BDE0C-E22D-403C-B771-08DD360DD307}" destId="{00D2803B-5A86-4279-AC6D-5B2136C19CA1}" srcOrd="0" destOrd="0" presId="urn:microsoft.com/office/officeart/2005/8/layout/vList4"/>
    <dgm:cxn modelId="{BF050910-C362-4B9E-8E32-7F6DDD50D6E7}" type="presParOf" srcId="{2B6BDE0C-E22D-403C-B771-08DD360DD307}" destId="{E9F664C0-1674-47B1-BAC8-AA1E772A7331}" srcOrd="1" destOrd="0" presId="urn:microsoft.com/office/officeart/2005/8/layout/vList4"/>
    <dgm:cxn modelId="{541788B1-FAE0-4D37-A508-23E2BE1BF354}" type="presParOf" srcId="{2B6BDE0C-E22D-403C-B771-08DD360DD307}" destId="{465E2BC9-0429-4DF6-A5CE-670A6145FF55}" srcOrd="2" destOrd="0" presId="urn:microsoft.com/office/officeart/2005/8/layout/vList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1C4365-7CB7-4381-A2DF-F33D0EB6C851}">
      <dsp:nvSpPr>
        <dsp:cNvPr id="0" name=""/>
        <dsp:cNvSpPr/>
      </dsp:nvSpPr>
      <dsp:spPr>
        <a:xfrm>
          <a:off x="1210531" y="1028"/>
          <a:ext cx="1025599" cy="1025599"/>
        </a:xfrm>
        <a:prstGeom prst="ellipse">
          <a:avLst/>
        </a:prstGeom>
        <a:solidFill>
          <a:schemeClr val="accent5">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DA5166C6-E932-484B-9DBC-F9CA01E6E66F}">
      <dsp:nvSpPr>
        <dsp:cNvPr id="0" name=""/>
        <dsp:cNvSpPr/>
      </dsp:nvSpPr>
      <dsp:spPr>
        <a:xfrm>
          <a:off x="1723331" y="1028"/>
          <a:ext cx="5471948" cy="10255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2860" rIns="0" bIns="22860" numCol="1" spcCol="1270" anchor="ctr" anchorCtr="0">
          <a:noAutofit/>
        </a:bodyPr>
        <a:lstStyle/>
        <a:p>
          <a:pPr lvl="0" algn="l" defTabSz="800100" rtl="0">
            <a:lnSpc>
              <a:spcPct val="90000"/>
            </a:lnSpc>
            <a:spcBef>
              <a:spcPct val="0"/>
            </a:spcBef>
            <a:spcAft>
              <a:spcPct val="35000"/>
            </a:spcAft>
          </a:pPr>
          <a:r>
            <a:rPr lang="es-MX" sz="1800" b="0" kern="1200" dirty="0" smtClean="0">
              <a:latin typeface="Comic Sans MS" panose="030F0702030302020204" pitchFamily="66" charset="0"/>
            </a:rPr>
            <a:t>Rendición de cuentas: resultados de la gestión y el uso de los fondos públicos. </a:t>
          </a:r>
          <a:endParaRPr lang="es-PE" sz="1800" b="0" kern="1200" dirty="0">
            <a:latin typeface="Comic Sans MS" panose="030F0702030302020204" pitchFamily="66" charset="0"/>
          </a:endParaRPr>
        </a:p>
      </dsp:txBody>
      <dsp:txXfrm>
        <a:off x="1723331" y="1028"/>
        <a:ext cx="5471948" cy="1025599"/>
      </dsp:txXfrm>
    </dsp:sp>
    <dsp:sp modelId="{F923624B-95DE-45DA-A607-49EAD8FD451A}">
      <dsp:nvSpPr>
        <dsp:cNvPr id="0" name=""/>
        <dsp:cNvSpPr/>
      </dsp:nvSpPr>
      <dsp:spPr>
        <a:xfrm>
          <a:off x="1210531" y="1026628"/>
          <a:ext cx="1025599" cy="1025599"/>
        </a:xfrm>
        <a:prstGeom prst="ellipse">
          <a:avLst/>
        </a:prstGeom>
        <a:solidFill>
          <a:schemeClr val="accent5">
            <a:alpha val="50000"/>
            <a:hueOff val="-3311292"/>
            <a:satOff val="13270"/>
            <a:lumOff val="287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7E34D18A-2A97-47C9-BF78-2A28EF3667F7}">
      <dsp:nvSpPr>
        <dsp:cNvPr id="0" name=""/>
        <dsp:cNvSpPr/>
      </dsp:nvSpPr>
      <dsp:spPr>
        <a:xfrm>
          <a:off x="1723331" y="1026628"/>
          <a:ext cx="5471948" cy="10255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2860" rIns="0" bIns="22860" numCol="1" spcCol="1270" anchor="ctr" anchorCtr="0">
          <a:noAutofit/>
        </a:bodyPr>
        <a:lstStyle/>
        <a:p>
          <a:pPr lvl="0" algn="l" defTabSz="800100" rtl="0">
            <a:lnSpc>
              <a:spcPct val="90000"/>
            </a:lnSpc>
            <a:spcBef>
              <a:spcPct val="0"/>
            </a:spcBef>
            <a:spcAft>
              <a:spcPct val="35000"/>
            </a:spcAft>
          </a:pPr>
          <a:r>
            <a:rPr lang="es-MX" sz="1800" b="0" kern="1200" dirty="0" smtClean="0">
              <a:latin typeface="Comic Sans MS" panose="030F0702030302020204" pitchFamily="66" charset="0"/>
            </a:rPr>
            <a:t>Apertura de la información: más allá de los portales de transparencia.</a:t>
          </a:r>
          <a:endParaRPr lang="es-PE" sz="1800" b="0" kern="1200" dirty="0">
            <a:latin typeface="Comic Sans MS" panose="030F0702030302020204" pitchFamily="66" charset="0"/>
          </a:endParaRPr>
        </a:p>
      </dsp:txBody>
      <dsp:txXfrm>
        <a:off x="1723331" y="1026628"/>
        <a:ext cx="5471948" cy="1025599"/>
      </dsp:txXfrm>
    </dsp:sp>
    <dsp:sp modelId="{EF9F207E-B77C-4C2D-AEDC-E93824DCA73E}">
      <dsp:nvSpPr>
        <dsp:cNvPr id="0" name=""/>
        <dsp:cNvSpPr/>
      </dsp:nvSpPr>
      <dsp:spPr>
        <a:xfrm>
          <a:off x="1210531" y="2052228"/>
          <a:ext cx="1025599" cy="1025599"/>
        </a:xfrm>
        <a:prstGeom prst="ellipse">
          <a:avLst/>
        </a:prstGeom>
        <a:solidFill>
          <a:schemeClr val="accent5">
            <a:alpha val="50000"/>
            <a:hueOff val="-6622584"/>
            <a:satOff val="26541"/>
            <a:lumOff val="575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B102E512-4075-47E1-A478-538DAAB2CF4B}">
      <dsp:nvSpPr>
        <dsp:cNvPr id="0" name=""/>
        <dsp:cNvSpPr/>
      </dsp:nvSpPr>
      <dsp:spPr>
        <a:xfrm>
          <a:off x="1723331" y="2052228"/>
          <a:ext cx="5471948" cy="10255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2860" rIns="0" bIns="22860" numCol="1" spcCol="1270" anchor="ctr" anchorCtr="0">
          <a:noAutofit/>
        </a:bodyPr>
        <a:lstStyle/>
        <a:p>
          <a:pPr lvl="0" algn="l" defTabSz="800100" rtl="0">
            <a:lnSpc>
              <a:spcPct val="90000"/>
            </a:lnSpc>
            <a:spcBef>
              <a:spcPct val="0"/>
            </a:spcBef>
            <a:spcAft>
              <a:spcPct val="35000"/>
            </a:spcAft>
          </a:pPr>
          <a:r>
            <a:rPr lang="es-MX" sz="1800" b="0" kern="1200" dirty="0" smtClean="0">
              <a:latin typeface="Comic Sans MS" panose="030F0702030302020204" pitchFamily="66" charset="0"/>
            </a:rPr>
            <a:t>Facilitar el acceso de los ciudadanos a la información: entrega de información veraz, exacta, simple (de fácil entendimiento).</a:t>
          </a:r>
          <a:endParaRPr lang="es-PE" sz="1800" b="0" kern="1200" dirty="0">
            <a:latin typeface="Comic Sans MS" panose="030F0702030302020204" pitchFamily="66" charset="0"/>
          </a:endParaRPr>
        </a:p>
      </dsp:txBody>
      <dsp:txXfrm>
        <a:off x="1723331" y="2052228"/>
        <a:ext cx="5471948" cy="1025599"/>
      </dsp:txXfrm>
    </dsp:sp>
    <dsp:sp modelId="{B36A96AD-B0F1-46D3-A5E2-0CE4536BC73E}">
      <dsp:nvSpPr>
        <dsp:cNvPr id="0" name=""/>
        <dsp:cNvSpPr/>
      </dsp:nvSpPr>
      <dsp:spPr>
        <a:xfrm>
          <a:off x="1210531" y="3077827"/>
          <a:ext cx="1025599" cy="1025599"/>
        </a:xfrm>
        <a:prstGeom prst="ellipse">
          <a:avLst/>
        </a:prstGeom>
        <a:solidFill>
          <a:schemeClr val="accent5">
            <a:alpha val="50000"/>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B934E459-A2D8-4EEF-9A8B-36A693DFD7BB}">
      <dsp:nvSpPr>
        <dsp:cNvPr id="0" name=""/>
        <dsp:cNvSpPr/>
      </dsp:nvSpPr>
      <dsp:spPr>
        <a:xfrm>
          <a:off x="1723331" y="3077827"/>
          <a:ext cx="5471948" cy="10255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2860" rIns="0" bIns="22860" numCol="1" spcCol="1270" anchor="ctr" anchorCtr="0">
          <a:noAutofit/>
        </a:bodyPr>
        <a:lstStyle/>
        <a:p>
          <a:pPr lvl="0" algn="l" defTabSz="800100" rtl="0">
            <a:lnSpc>
              <a:spcPct val="90000"/>
            </a:lnSpc>
            <a:spcBef>
              <a:spcPct val="0"/>
            </a:spcBef>
            <a:spcAft>
              <a:spcPct val="35000"/>
            </a:spcAft>
          </a:pPr>
          <a:r>
            <a:rPr lang="es-MX" sz="1800" b="0" kern="1200" smtClean="0">
              <a:latin typeface="Comic Sans MS" panose="030F0702030302020204" pitchFamily="66" charset="0"/>
            </a:rPr>
            <a:t>Como parte de la lucha contra la corrupción.</a:t>
          </a:r>
          <a:endParaRPr lang="es-PE" sz="1800" b="0" kern="1200">
            <a:latin typeface="Comic Sans MS" panose="030F0702030302020204" pitchFamily="66" charset="0"/>
          </a:endParaRPr>
        </a:p>
      </dsp:txBody>
      <dsp:txXfrm>
        <a:off x="1723331" y="3077827"/>
        <a:ext cx="5471948" cy="102559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5C9A1C-D9F8-4EFA-AF63-C3969E088628}">
      <dsp:nvSpPr>
        <dsp:cNvPr id="0" name=""/>
        <dsp:cNvSpPr/>
      </dsp:nvSpPr>
      <dsp:spPr>
        <a:xfrm>
          <a:off x="0" y="0"/>
          <a:ext cx="7080448" cy="240719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r>
            <a:rPr lang="es-MX" sz="2400" kern="1200" dirty="0" smtClean="0"/>
            <a:t>Ciudadano: </a:t>
          </a:r>
          <a:endParaRPr lang="es-PE" sz="2400" kern="1200" dirty="0"/>
        </a:p>
        <a:p>
          <a:pPr marL="171450" lvl="1" indent="-171450" algn="l" defTabSz="844550">
            <a:lnSpc>
              <a:spcPct val="90000"/>
            </a:lnSpc>
            <a:spcBef>
              <a:spcPct val="0"/>
            </a:spcBef>
            <a:spcAft>
              <a:spcPct val="15000"/>
            </a:spcAft>
            <a:buChar char="••"/>
          </a:pPr>
          <a:r>
            <a:rPr lang="es-MX" sz="1900" kern="1200" dirty="0" smtClean="0"/>
            <a:t>Las deficiencias del Estado impactan en la vida de los ciudadanos y en las actividades empresariales lo que tiene consecuencias en el bienestar de las personas y en la competitividad empresarial, en ese sentido, las deficiencias de los archivos impactan de la misma manera al ser entidades públicas.  </a:t>
          </a:r>
          <a:endParaRPr lang="es-PE" sz="1900" kern="1200" dirty="0"/>
        </a:p>
      </dsp:txBody>
      <dsp:txXfrm>
        <a:off x="1656808" y="0"/>
        <a:ext cx="5423639" cy="2407191"/>
      </dsp:txXfrm>
    </dsp:sp>
    <dsp:sp modelId="{19C41995-3E25-454F-B69F-611DD4DDEB34}">
      <dsp:nvSpPr>
        <dsp:cNvPr id="0" name=""/>
        <dsp:cNvSpPr/>
      </dsp:nvSpPr>
      <dsp:spPr>
        <a:xfrm>
          <a:off x="240719" y="240719"/>
          <a:ext cx="1416089" cy="1925752"/>
        </a:xfrm>
        <a:prstGeom prst="roundRect">
          <a:avLst>
            <a:gd name="adj" fmla="val 10000"/>
          </a:avLst>
        </a:prstGeom>
        <a:blipFill rotWithShape="1">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0204D30-2C45-4FB5-B3C4-2E126832A287}">
      <dsp:nvSpPr>
        <dsp:cNvPr id="0" name=""/>
        <dsp:cNvSpPr/>
      </dsp:nvSpPr>
      <dsp:spPr>
        <a:xfrm>
          <a:off x="0" y="2647910"/>
          <a:ext cx="7080448" cy="240719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r>
            <a:rPr lang="es-PE" sz="2400" kern="1200" dirty="0" smtClean="0"/>
            <a:t>Servidor público</a:t>
          </a:r>
          <a:endParaRPr lang="es-PE" sz="2400" kern="1200" dirty="0"/>
        </a:p>
        <a:p>
          <a:pPr marL="171450" lvl="1" indent="-171450" algn="l" defTabSz="844550">
            <a:lnSpc>
              <a:spcPct val="90000"/>
            </a:lnSpc>
            <a:spcBef>
              <a:spcPct val="0"/>
            </a:spcBef>
            <a:spcAft>
              <a:spcPct val="15000"/>
            </a:spcAft>
            <a:buChar char="••"/>
          </a:pPr>
          <a:r>
            <a:rPr lang="es-MX" sz="1900" kern="1200" dirty="0" smtClean="0"/>
            <a:t>FREI y posesionario de la información: puede acarrear responsabilidad en los servidores por el incumplimiento en atender las solicitudes de información y los plazos, con la consecuente imposición de medidas disciplinarias (sanciones</a:t>
          </a:r>
          <a:endParaRPr lang="es-PE" sz="1900" kern="1200" dirty="0"/>
        </a:p>
      </dsp:txBody>
      <dsp:txXfrm>
        <a:off x="1656808" y="2647910"/>
        <a:ext cx="5423639" cy="2407191"/>
      </dsp:txXfrm>
    </dsp:sp>
    <dsp:sp modelId="{55AA35F9-0A19-4FF5-B38B-2CB1C06034F3}">
      <dsp:nvSpPr>
        <dsp:cNvPr id="0" name=""/>
        <dsp:cNvSpPr/>
      </dsp:nvSpPr>
      <dsp:spPr>
        <a:xfrm>
          <a:off x="240719" y="2888629"/>
          <a:ext cx="1416089" cy="1925752"/>
        </a:xfrm>
        <a:prstGeom prst="roundRect">
          <a:avLst>
            <a:gd name="adj" fmla="val 10000"/>
          </a:avLst>
        </a:prstGeom>
        <a:blipFill rotWithShape="1">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D551B8-AAD4-433F-AFCD-DD0663316881}">
      <dsp:nvSpPr>
        <dsp:cNvPr id="0" name=""/>
        <dsp:cNvSpPr/>
      </dsp:nvSpPr>
      <dsp:spPr>
        <a:xfrm>
          <a:off x="0" y="65255"/>
          <a:ext cx="6792416" cy="237291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t" anchorCtr="0">
          <a:noAutofit/>
        </a:bodyPr>
        <a:lstStyle/>
        <a:p>
          <a:pPr lvl="0" algn="l" defTabSz="1422400">
            <a:lnSpc>
              <a:spcPct val="90000"/>
            </a:lnSpc>
            <a:spcBef>
              <a:spcPct val="0"/>
            </a:spcBef>
            <a:spcAft>
              <a:spcPct val="35000"/>
            </a:spcAft>
          </a:pPr>
          <a:r>
            <a:rPr lang="es-MX" sz="3200" kern="1200" dirty="0" smtClean="0"/>
            <a:t>Entidad: </a:t>
          </a:r>
          <a:endParaRPr lang="es-PE" sz="3200" kern="1200" dirty="0"/>
        </a:p>
        <a:p>
          <a:pPr marL="228600" lvl="1" indent="-228600" algn="l" defTabSz="1111250">
            <a:lnSpc>
              <a:spcPct val="90000"/>
            </a:lnSpc>
            <a:spcBef>
              <a:spcPct val="0"/>
            </a:spcBef>
            <a:spcAft>
              <a:spcPct val="15000"/>
            </a:spcAft>
            <a:buChar char="••"/>
          </a:pPr>
          <a:r>
            <a:rPr lang="es-MX" sz="2500" kern="1200" dirty="0" smtClean="0"/>
            <a:t>Afecta la imagen institucional. Bajos niveles de confianza de la población. </a:t>
          </a:r>
          <a:endParaRPr lang="es-PE" sz="2500" kern="1200" dirty="0"/>
        </a:p>
        <a:p>
          <a:pPr marL="228600" lvl="1" indent="-228600" algn="l" defTabSz="1111250">
            <a:lnSpc>
              <a:spcPct val="90000"/>
            </a:lnSpc>
            <a:spcBef>
              <a:spcPct val="0"/>
            </a:spcBef>
            <a:spcAft>
              <a:spcPct val="15000"/>
            </a:spcAft>
            <a:buChar char="••"/>
          </a:pPr>
          <a:r>
            <a:rPr lang="es-MX" sz="2500" kern="1200" dirty="0" smtClean="0"/>
            <a:t>Puede dar la sensación de no ser una entidad transparente</a:t>
          </a:r>
          <a:endParaRPr lang="es-PE" sz="2500" kern="1200" dirty="0"/>
        </a:p>
      </dsp:txBody>
      <dsp:txXfrm>
        <a:off x="1595774" y="65255"/>
        <a:ext cx="5196641" cy="2372910"/>
      </dsp:txXfrm>
    </dsp:sp>
    <dsp:sp modelId="{90512A4C-EBE5-4F89-9F4C-B1539B87AD94}">
      <dsp:nvSpPr>
        <dsp:cNvPr id="0" name=""/>
        <dsp:cNvSpPr/>
      </dsp:nvSpPr>
      <dsp:spPr>
        <a:xfrm>
          <a:off x="237291" y="237291"/>
          <a:ext cx="1358483" cy="1898328"/>
        </a:xfrm>
        <a:prstGeom prst="roundRect">
          <a:avLst>
            <a:gd name="adj" fmla="val 10000"/>
          </a:avLst>
        </a:prstGeom>
        <a:blipFill rotWithShape="1">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C81B1ED-45DB-4F39-82D9-720953A2F3F6}">
      <dsp:nvSpPr>
        <dsp:cNvPr id="0" name=""/>
        <dsp:cNvSpPr/>
      </dsp:nvSpPr>
      <dsp:spPr>
        <a:xfrm>
          <a:off x="0" y="2580468"/>
          <a:ext cx="6792416" cy="237291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es-MX" sz="1400" kern="1200" dirty="0" smtClean="0"/>
            <a:t>Gobierno: </a:t>
          </a:r>
        </a:p>
        <a:p>
          <a:pPr lvl="0" algn="l" defTabSz="622300">
            <a:lnSpc>
              <a:spcPct val="90000"/>
            </a:lnSpc>
            <a:spcBef>
              <a:spcPct val="0"/>
            </a:spcBef>
            <a:spcAft>
              <a:spcPct val="35000"/>
            </a:spcAft>
          </a:pPr>
          <a:r>
            <a:rPr lang="es-MX" sz="1400" kern="1200" dirty="0" smtClean="0"/>
            <a:t>Puede afectar su legitimidad</a:t>
          </a:r>
        </a:p>
        <a:p>
          <a:pPr lvl="0" algn="l" defTabSz="622300">
            <a:lnSpc>
              <a:spcPct val="90000"/>
            </a:lnSpc>
            <a:spcBef>
              <a:spcPct val="0"/>
            </a:spcBef>
            <a:spcAft>
              <a:spcPct val="35000"/>
            </a:spcAft>
          </a:pPr>
          <a:endParaRPr lang="es-MX" sz="1400" kern="1200" dirty="0" smtClean="0"/>
        </a:p>
        <a:p>
          <a:pPr lvl="0" algn="l" defTabSz="622300">
            <a:lnSpc>
              <a:spcPct val="90000"/>
            </a:lnSpc>
            <a:spcBef>
              <a:spcPct val="0"/>
            </a:spcBef>
            <a:spcAft>
              <a:spcPct val="35000"/>
            </a:spcAft>
          </a:pPr>
          <a:r>
            <a:rPr lang="es-MX" sz="1400" kern="1200" dirty="0" smtClean="0"/>
            <a:t>País:</a:t>
          </a:r>
        </a:p>
        <a:p>
          <a:pPr lvl="0" algn="l" defTabSz="622300">
            <a:lnSpc>
              <a:spcPct val="90000"/>
            </a:lnSpc>
            <a:spcBef>
              <a:spcPct val="0"/>
            </a:spcBef>
            <a:spcAft>
              <a:spcPct val="35000"/>
            </a:spcAft>
          </a:pPr>
          <a:r>
            <a:rPr lang="es-MX" sz="1400" kern="1200" dirty="0" smtClean="0"/>
            <a:t>Puede afectar la gobernabilidad</a:t>
          </a:r>
          <a:endParaRPr lang="es-PE" sz="1400" kern="1200" dirty="0"/>
        </a:p>
      </dsp:txBody>
      <dsp:txXfrm>
        <a:off x="1595774" y="2580468"/>
        <a:ext cx="5196641" cy="2372910"/>
      </dsp:txXfrm>
    </dsp:sp>
    <dsp:sp modelId="{43897D0A-D652-443E-B3EF-48F92420C3F8}">
      <dsp:nvSpPr>
        <dsp:cNvPr id="0" name=""/>
        <dsp:cNvSpPr/>
      </dsp:nvSpPr>
      <dsp:spPr>
        <a:xfrm>
          <a:off x="237291" y="2847492"/>
          <a:ext cx="1358483" cy="1898328"/>
        </a:xfrm>
        <a:prstGeom prst="roundRect">
          <a:avLst>
            <a:gd name="adj" fmla="val 10000"/>
          </a:avLst>
        </a:prstGeom>
        <a:blipFill rotWithShape="1">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B8608A-3107-41F0-980A-EC8B1507AC01}">
      <dsp:nvSpPr>
        <dsp:cNvPr id="0" name=""/>
        <dsp:cNvSpPr/>
      </dsp:nvSpPr>
      <dsp:spPr>
        <a:xfrm>
          <a:off x="2847" y="809926"/>
          <a:ext cx="1245196" cy="747118"/>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s-PE" sz="2100" kern="1200" dirty="0" smtClean="0"/>
            <a:t>Planificar </a:t>
          </a:r>
          <a:endParaRPr lang="es-PE" sz="2100" kern="1200" dirty="0"/>
        </a:p>
      </dsp:txBody>
      <dsp:txXfrm>
        <a:off x="24729" y="831808"/>
        <a:ext cx="1201432" cy="703354"/>
      </dsp:txXfrm>
    </dsp:sp>
    <dsp:sp modelId="{2999BA61-2F47-4D43-B8BE-F9B2AF12797D}">
      <dsp:nvSpPr>
        <dsp:cNvPr id="0" name=""/>
        <dsp:cNvSpPr/>
      </dsp:nvSpPr>
      <dsp:spPr>
        <a:xfrm>
          <a:off x="1372564" y="1029081"/>
          <a:ext cx="263981" cy="308808"/>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s-PE" sz="1300" kern="1200"/>
        </a:p>
      </dsp:txBody>
      <dsp:txXfrm>
        <a:off x="1372564" y="1090843"/>
        <a:ext cx="184787" cy="185284"/>
      </dsp:txXfrm>
    </dsp:sp>
    <dsp:sp modelId="{B1874FE5-FFBE-4FFD-AD4B-11A3D1AC72CD}">
      <dsp:nvSpPr>
        <dsp:cNvPr id="0" name=""/>
        <dsp:cNvSpPr/>
      </dsp:nvSpPr>
      <dsp:spPr>
        <a:xfrm>
          <a:off x="1746123" y="809926"/>
          <a:ext cx="1245196" cy="747118"/>
        </a:xfrm>
        <a:prstGeom prst="roundRect">
          <a:avLst>
            <a:gd name="adj" fmla="val 10000"/>
          </a:avLst>
        </a:prstGeom>
        <a:solidFill>
          <a:schemeClr val="accent5">
            <a:hueOff val="-3311292"/>
            <a:satOff val="13270"/>
            <a:lumOff val="287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s-PE" sz="2100" kern="1200" dirty="0" smtClean="0"/>
            <a:t>Organizar</a:t>
          </a:r>
          <a:endParaRPr lang="es-PE" sz="2100" kern="1200" dirty="0"/>
        </a:p>
      </dsp:txBody>
      <dsp:txXfrm>
        <a:off x="1768005" y="831808"/>
        <a:ext cx="1201432" cy="703354"/>
      </dsp:txXfrm>
    </dsp:sp>
    <dsp:sp modelId="{95660492-13F2-40E7-8D3A-BAB7DD46D907}">
      <dsp:nvSpPr>
        <dsp:cNvPr id="0" name=""/>
        <dsp:cNvSpPr/>
      </dsp:nvSpPr>
      <dsp:spPr>
        <a:xfrm>
          <a:off x="3115840" y="1029081"/>
          <a:ext cx="263981" cy="308808"/>
        </a:xfrm>
        <a:prstGeom prst="rightArrow">
          <a:avLst>
            <a:gd name="adj1" fmla="val 60000"/>
            <a:gd name="adj2" fmla="val 50000"/>
          </a:avLst>
        </a:prstGeom>
        <a:solidFill>
          <a:schemeClr val="accent5">
            <a:hueOff val="-4966938"/>
            <a:satOff val="19906"/>
            <a:lumOff val="4314"/>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s-PE" sz="1300" kern="1200"/>
        </a:p>
      </dsp:txBody>
      <dsp:txXfrm>
        <a:off x="3115840" y="1090843"/>
        <a:ext cx="184787" cy="185284"/>
      </dsp:txXfrm>
    </dsp:sp>
    <dsp:sp modelId="{2A7B2BAC-D7C3-4B08-8B11-438955D2F556}">
      <dsp:nvSpPr>
        <dsp:cNvPr id="0" name=""/>
        <dsp:cNvSpPr/>
      </dsp:nvSpPr>
      <dsp:spPr>
        <a:xfrm>
          <a:off x="3489399" y="809926"/>
          <a:ext cx="1245196" cy="747118"/>
        </a:xfrm>
        <a:prstGeom prst="roundRect">
          <a:avLst>
            <a:gd name="adj" fmla="val 10000"/>
          </a:avLst>
        </a:prstGeom>
        <a:solidFill>
          <a:schemeClr val="accent5">
            <a:hueOff val="-6622584"/>
            <a:satOff val="26541"/>
            <a:lumOff val="575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s-PE" sz="2100" kern="1200" dirty="0" smtClean="0"/>
            <a:t>Ejecutar</a:t>
          </a:r>
          <a:endParaRPr lang="es-PE" sz="2100" kern="1200" dirty="0"/>
        </a:p>
      </dsp:txBody>
      <dsp:txXfrm>
        <a:off x="3511281" y="831808"/>
        <a:ext cx="1201432" cy="703354"/>
      </dsp:txXfrm>
    </dsp:sp>
    <dsp:sp modelId="{7280FACF-1012-4183-AAB7-2CC0D1452926}">
      <dsp:nvSpPr>
        <dsp:cNvPr id="0" name=""/>
        <dsp:cNvSpPr/>
      </dsp:nvSpPr>
      <dsp:spPr>
        <a:xfrm>
          <a:off x="4859116" y="1029081"/>
          <a:ext cx="263981" cy="308808"/>
        </a:xfrm>
        <a:prstGeom prst="rightArrow">
          <a:avLst>
            <a:gd name="adj1" fmla="val 60000"/>
            <a:gd name="adj2" fmla="val 50000"/>
          </a:avLst>
        </a:prstGeom>
        <a:solidFill>
          <a:schemeClr val="accent5">
            <a:hueOff val="-9933876"/>
            <a:satOff val="39811"/>
            <a:lumOff val="8628"/>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s-PE" sz="1300" kern="1200"/>
        </a:p>
      </dsp:txBody>
      <dsp:txXfrm>
        <a:off x="4859116" y="1090843"/>
        <a:ext cx="184787" cy="185284"/>
      </dsp:txXfrm>
    </dsp:sp>
    <dsp:sp modelId="{210DA3F5-A1C9-428F-9DC5-8068AF7E7FA3}">
      <dsp:nvSpPr>
        <dsp:cNvPr id="0" name=""/>
        <dsp:cNvSpPr/>
      </dsp:nvSpPr>
      <dsp:spPr>
        <a:xfrm>
          <a:off x="5232675" y="809926"/>
          <a:ext cx="1245196" cy="747118"/>
        </a:xfrm>
        <a:prstGeom prst="roundRect">
          <a:avLst>
            <a:gd name="adj" fmla="val 10000"/>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s-PE" sz="2100" kern="1200" dirty="0" smtClean="0"/>
            <a:t>Evaluar</a:t>
          </a:r>
          <a:endParaRPr lang="es-PE" sz="2100" kern="1200" dirty="0"/>
        </a:p>
      </dsp:txBody>
      <dsp:txXfrm>
        <a:off x="5254557" y="831808"/>
        <a:ext cx="1201432" cy="70335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5C9A1C-D9F8-4EFA-AF63-C3969E088628}">
      <dsp:nvSpPr>
        <dsp:cNvPr id="0" name=""/>
        <dsp:cNvSpPr/>
      </dsp:nvSpPr>
      <dsp:spPr>
        <a:xfrm>
          <a:off x="0" y="99541"/>
          <a:ext cx="6336703" cy="219399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t" anchorCtr="0">
          <a:noAutofit/>
        </a:bodyPr>
        <a:lstStyle/>
        <a:p>
          <a:pPr lvl="0" algn="l" defTabSz="1155700">
            <a:lnSpc>
              <a:spcPct val="90000"/>
            </a:lnSpc>
            <a:spcBef>
              <a:spcPct val="0"/>
            </a:spcBef>
            <a:spcAft>
              <a:spcPct val="35000"/>
            </a:spcAft>
          </a:pPr>
          <a:r>
            <a:rPr lang="es-MX" sz="2600" kern="1200" dirty="0" smtClean="0"/>
            <a:t>Ciudadano: </a:t>
          </a:r>
          <a:endParaRPr lang="es-PE" sz="2600" kern="1200" dirty="0"/>
        </a:p>
        <a:p>
          <a:pPr marL="228600" lvl="1" indent="-228600" algn="l" defTabSz="889000">
            <a:lnSpc>
              <a:spcPct val="90000"/>
            </a:lnSpc>
            <a:spcBef>
              <a:spcPct val="0"/>
            </a:spcBef>
            <a:spcAft>
              <a:spcPct val="15000"/>
            </a:spcAft>
            <a:buChar char="••"/>
          </a:pPr>
          <a:r>
            <a:rPr lang="es-PE" sz="2000" kern="1200" dirty="0" smtClean="0"/>
            <a:t>Contar con información fiable, útil y accesible, generando confianza en los ciudadano.</a:t>
          </a:r>
          <a:endParaRPr lang="es-PE" sz="2000" kern="1200" dirty="0"/>
        </a:p>
        <a:p>
          <a:pPr marL="228600" lvl="1" indent="-228600" algn="l" defTabSz="889000">
            <a:lnSpc>
              <a:spcPct val="90000"/>
            </a:lnSpc>
            <a:spcBef>
              <a:spcPct val="0"/>
            </a:spcBef>
            <a:spcAft>
              <a:spcPct val="15000"/>
            </a:spcAft>
            <a:buChar char="••"/>
          </a:pPr>
          <a:r>
            <a:rPr lang="es-PE" sz="2000" kern="1200" dirty="0" smtClean="0"/>
            <a:t>Menor tiempo de espera</a:t>
          </a:r>
          <a:endParaRPr lang="es-PE" sz="2000" kern="1200" dirty="0"/>
        </a:p>
        <a:p>
          <a:pPr marL="228600" lvl="1" indent="-228600" algn="l" defTabSz="889000">
            <a:lnSpc>
              <a:spcPct val="90000"/>
            </a:lnSpc>
            <a:spcBef>
              <a:spcPct val="0"/>
            </a:spcBef>
            <a:spcAft>
              <a:spcPct val="15000"/>
            </a:spcAft>
            <a:buChar char="••"/>
          </a:pPr>
          <a:r>
            <a:rPr lang="es-PE" sz="2000" kern="1200" dirty="0" smtClean="0"/>
            <a:t>Ciudadano informado</a:t>
          </a:r>
          <a:endParaRPr lang="es-PE" sz="2000" kern="1200" dirty="0"/>
        </a:p>
      </dsp:txBody>
      <dsp:txXfrm>
        <a:off x="1486740" y="99541"/>
        <a:ext cx="4849963" cy="2193993"/>
      </dsp:txXfrm>
    </dsp:sp>
    <dsp:sp modelId="{19C41995-3E25-454F-B69F-611DD4DDEB34}">
      <dsp:nvSpPr>
        <dsp:cNvPr id="0" name=""/>
        <dsp:cNvSpPr/>
      </dsp:nvSpPr>
      <dsp:spPr>
        <a:xfrm>
          <a:off x="219399" y="219399"/>
          <a:ext cx="1267340" cy="1755195"/>
        </a:xfrm>
        <a:prstGeom prst="roundRect">
          <a:avLst>
            <a:gd name="adj" fmla="val 10000"/>
          </a:avLst>
        </a:prstGeom>
        <a:blipFill rotWithShape="1">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0204D30-2C45-4FB5-B3C4-2E126832A287}">
      <dsp:nvSpPr>
        <dsp:cNvPr id="0" name=""/>
        <dsp:cNvSpPr/>
      </dsp:nvSpPr>
      <dsp:spPr>
        <a:xfrm>
          <a:off x="0" y="2413393"/>
          <a:ext cx="6336703" cy="219399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t" anchorCtr="0">
          <a:noAutofit/>
        </a:bodyPr>
        <a:lstStyle/>
        <a:p>
          <a:pPr lvl="0" algn="l" defTabSz="1155700">
            <a:lnSpc>
              <a:spcPct val="90000"/>
            </a:lnSpc>
            <a:spcBef>
              <a:spcPct val="0"/>
            </a:spcBef>
            <a:spcAft>
              <a:spcPct val="35000"/>
            </a:spcAft>
          </a:pPr>
          <a:r>
            <a:rPr lang="es-PE" sz="2600" kern="1200" dirty="0" smtClean="0"/>
            <a:t>Servidor público</a:t>
          </a:r>
          <a:endParaRPr lang="es-PE" sz="2600" kern="1200" dirty="0"/>
        </a:p>
        <a:p>
          <a:pPr marL="228600" lvl="1" indent="-228600" algn="l" defTabSz="889000">
            <a:lnSpc>
              <a:spcPct val="90000"/>
            </a:lnSpc>
            <a:spcBef>
              <a:spcPct val="0"/>
            </a:spcBef>
            <a:spcAft>
              <a:spcPct val="15000"/>
            </a:spcAft>
            <a:buChar char="••"/>
          </a:pPr>
          <a:r>
            <a:rPr lang="es-PE" sz="2000" kern="1200" dirty="0" smtClean="0"/>
            <a:t>Documentación accesible para dar respuesta a una solicitud de acceso a la información en el menor plazo posible.</a:t>
          </a:r>
          <a:endParaRPr lang="es-PE" sz="2000" kern="1200" dirty="0"/>
        </a:p>
        <a:p>
          <a:pPr marL="228600" lvl="1" indent="-228600" algn="l" defTabSz="889000">
            <a:lnSpc>
              <a:spcPct val="90000"/>
            </a:lnSpc>
            <a:spcBef>
              <a:spcPct val="0"/>
            </a:spcBef>
            <a:spcAft>
              <a:spcPct val="15000"/>
            </a:spcAft>
            <a:buChar char="••"/>
          </a:pPr>
          <a:r>
            <a:rPr lang="es-PE" sz="2000" kern="1200" dirty="0" smtClean="0"/>
            <a:t>Cumplimiento de la función y evita sanciones</a:t>
          </a:r>
          <a:endParaRPr lang="es-PE" sz="2000" kern="1200" dirty="0"/>
        </a:p>
      </dsp:txBody>
      <dsp:txXfrm>
        <a:off x="1486740" y="2413393"/>
        <a:ext cx="4849963" cy="2193993"/>
      </dsp:txXfrm>
    </dsp:sp>
    <dsp:sp modelId="{55AA35F9-0A19-4FF5-B38B-2CB1C06034F3}">
      <dsp:nvSpPr>
        <dsp:cNvPr id="0" name=""/>
        <dsp:cNvSpPr/>
      </dsp:nvSpPr>
      <dsp:spPr>
        <a:xfrm>
          <a:off x="219399" y="2632792"/>
          <a:ext cx="1267340" cy="1755195"/>
        </a:xfrm>
        <a:prstGeom prst="roundRect">
          <a:avLst>
            <a:gd name="adj" fmla="val 10000"/>
          </a:avLst>
        </a:prstGeom>
        <a:blipFill rotWithShape="1">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D551B8-AAD4-433F-AFCD-DD0663316881}">
      <dsp:nvSpPr>
        <dsp:cNvPr id="0" name=""/>
        <dsp:cNvSpPr/>
      </dsp:nvSpPr>
      <dsp:spPr>
        <a:xfrm>
          <a:off x="0" y="0"/>
          <a:ext cx="6192688" cy="214045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r>
            <a:rPr lang="es-MX" sz="2400" kern="1200" dirty="0" smtClean="0"/>
            <a:t>Entidad: </a:t>
          </a:r>
          <a:endParaRPr lang="es-PE" sz="2400" kern="1200" dirty="0"/>
        </a:p>
        <a:p>
          <a:pPr marL="171450" lvl="1" indent="-171450" algn="l" defTabSz="844550">
            <a:lnSpc>
              <a:spcPct val="90000"/>
            </a:lnSpc>
            <a:spcBef>
              <a:spcPct val="0"/>
            </a:spcBef>
            <a:spcAft>
              <a:spcPct val="15000"/>
            </a:spcAft>
            <a:buChar char="••"/>
          </a:pPr>
          <a:r>
            <a:rPr lang="es-MX" sz="1900" kern="1200" dirty="0" smtClean="0"/>
            <a:t>Buena imagen institucional. </a:t>
          </a:r>
          <a:endParaRPr lang="es-PE" sz="1900" kern="1200" dirty="0"/>
        </a:p>
        <a:p>
          <a:pPr marL="171450" lvl="1" indent="-171450" algn="l" defTabSz="844550">
            <a:lnSpc>
              <a:spcPct val="90000"/>
            </a:lnSpc>
            <a:spcBef>
              <a:spcPct val="0"/>
            </a:spcBef>
            <a:spcAft>
              <a:spcPct val="15000"/>
            </a:spcAft>
            <a:buChar char="••"/>
          </a:pPr>
          <a:r>
            <a:rPr lang="es-PE" sz="1900" kern="1200" dirty="0" smtClean="0"/>
            <a:t>Ayudar en la toma de decisiones y en la asignación óptima de los recursos</a:t>
          </a:r>
          <a:endParaRPr lang="es-PE" sz="1900" kern="1200" dirty="0"/>
        </a:p>
        <a:p>
          <a:pPr marL="171450" lvl="1" indent="-171450" algn="l" defTabSz="844550">
            <a:lnSpc>
              <a:spcPct val="90000"/>
            </a:lnSpc>
            <a:spcBef>
              <a:spcPct val="0"/>
            </a:spcBef>
            <a:spcAft>
              <a:spcPct val="15000"/>
            </a:spcAft>
            <a:buChar char="••"/>
          </a:pPr>
          <a:r>
            <a:rPr lang="es-MX" sz="1900" kern="1200" dirty="0" smtClean="0"/>
            <a:t>Altos niveles de confianza de la población. </a:t>
          </a:r>
          <a:endParaRPr lang="es-PE" sz="1900" kern="1200" dirty="0"/>
        </a:p>
        <a:p>
          <a:pPr marL="171450" lvl="1" indent="-171450" algn="l" defTabSz="844550">
            <a:lnSpc>
              <a:spcPct val="90000"/>
            </a:lnSpc>
            <a:spcBef>
              <a:spcPct val="0"/>
            </a:spcBef>
            <a:spcAft>
              <a:spcPct val="15000"/>
            </a:spcAft>
            <a:buChar char="••"/>
          </a:pPr>
          <a:r>
            <a:rPr lang="es-MX" sz="1900" kern="1200" dirty="0" smtClean="0"/>
            <a:t>Gestión transparente </a:t>
          </a:r>
          <a:endParaRPr lang="es-PE" sz="1900" kern="1200" dirty="0"/>
        </a:p>
      </dsp:txBody>
      <dsp:txXfrm>
        <a:off x="1452582" y="0"/>
        <a:ext cx="4740105" cy="2140452"/>
      </dsp:txXfrm>
    </dsp:sp>
    <dsp:sp modelId="{90512A4C-EBE5-4F89-9F4C-B1539B87AD94}">
      <dsp:nvSpPr>
        <dsp:cNvPr id="0" name=""/>
        <dsp:cNvSpPr/>
      </dsp:nvSpPr>
      <dsp:spPr>
        <a:xfrm>
          <a:off x="214045" y="214045"/>
          <a:ext cx="1238537" cy="1712362"/>
        </a:xfrm>
        <a:prstGeom prst="roundRect">
          <a:avLst>
            <a:gd name="adj" fmla="val 10000"/>
          </a:avLst>
        </a:prstGeom>
        <a:blipFill rotWithShape="1">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0D2803B-5A86-4279-AC6D-5B2136C19CA1}">
      <dsp:nvSpPr>
        <dsp:cNvPr id="0" name=""/>
        <dsp:cNvSpPr/>
      </dsp:nvSpPr>
      <dsp:spPr>
        <a:xfrm>
          <a:off x="0" y="2355595"/>
          <a:ext cx="6192688" cy="214045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r>
            <a:rPr lang="es-MX" sz="2400" kern="1200" dirty="0" smtClean="0"/>
            <a:t>Gobierno: </a:t>
          </a:r>
          <a:endParaRPr lang="es-PE" sz="2400" kern="1200" dirty="0"/>
        </a:p>
        <a:p>
          <a:pPr marL="171450" lvl="1" indent="-171450" algn="l" defTabSz="844550">
            <a:lnSpc>
              <a:spcPct val="90000"/>
            </a:lnSpc>
            <a:spcBef>
              <a:spcPct val="0"/>
            </a:spcBef>
            <a:spcAft>
              <a:spcPct val="15000"/>
            </a:spcAft>
            <a:buChar char="••"/>
          </a:pPr>
          <a:r>
            <a:rPr lang="es-MX" sz="1900" kern="1200" dirty="0" smtClean="0"/>
            <a:t>Buena imagen </a:t>
          </a:r>
          <a:r>
            <a:rPr lang="es-MX" sz="1900" kern="1200" dirty="0" smtClean="0"/>
            <a:t>de gobierno y país.</a:t>
          </a:r>
          <a:endParaRPr lang="es-PE" sz="1900" kern="1200" dirty="0"/>
        </a:p>
        <a:p>
          <a:pPr marL="171450" lvl="1" indent="-171450" algn="l" defTabSz="844550">
            <a:lnSpc>
              <a:spcPct val="90000"/>
            </a:lnSpc>
            <a:spcBef>
              <a:spcPct val="0"/>
            </a:spcBef>
            <a:spcAft>
              <a:spcPct val="15000"/>
            </a:spcAft>
            <a:buChar char="••"/>
          </a:pPr>
          <a:r>
            <a:rPr lang="es-MX" sz="1900" kern="1200" dirty="0" smtClean="0"/>
            <a:t>Estabilidad de gobierno y </a:t>
          </a:r>
          <a:r>
            <a:rPr lang="es-MX" sz="1900" kern="1200" dirty="0" err="1" smtClean="0"/>
            <a:t>pasís</a:t>
          </a:r>
          <a:r>
            <a:rPr lang="es-MX" sz="1900" kern="1200" dirty="0" smtClean="0"/>
            <a:t>. </a:t>
          </a:r>
          <a:endParaRPr lang="es-PE" sz="1900" kern="1200" dirty="0"/>
        </a:p>
        <a:p>
          <a:pPr marL="171450" lvl="1" indent="-171450" algn="l" defTabSz="844550">
            <a:lnSpc>
              <a:spcPct val="90000"/>
            </a:lnSpc>
            <a:spcBef>
              <a:spcPct val="0"/>
            </a:spcBef>
            <a:spcAft>
              <a:spcPct val="15000"/>
            </a:spcAft>
            <a:buChar char="••"/>
          </a:pPr>
          <a:r>
            <a:rPr lang="es-MX" sz="1900" kern="1200" dirty="0" smtClean="0"/>
            <a:t>Gestión transparente </a:t>
          </a:r>
          <a:endParaRPr lang="es-PE" sz="1900" kern="1200" dirty="0"/>
        </a:p>
        <a:p>
          <a:pPr marL="171450" lvl="1" indent="-171450" algn="l" defTabSz="844550">
            <a:lnSpc>
              <a:spcPct val="90000"/>
            </a:lnSpc>
            <a:spcBef>
              <a:spcPct val="0"/>
            </a:spcBef>
            <a:spcAft>
              <a:spcPct val="15000"/>
            </a:spcAft>
            <a:buChar char="••"/>
          </a:pPr>
          <a:r>
            <a:rPr lang="es-MX" sz="1900" kern="1200" dirty="0" smtClean="0"/>
            <a:t>Buena imagen ante las entidades </a:t>
          </a:r>
          <a:r>
            <a:rPr lang="es-MX" sz="1900" kern="1200" dirty="0" smtClean="0"/>
            <a:t>internacionales.</a:t>
          </a:r>
          <a:endParaRPr lang="es-PE" sz="1900" kern="1200" dirty="0"/>
        </a:p>
      </dsp:txBody>
      <dsp:txXfrm>
        <a:off x="1452582" y="2355595"/>
        <a:ext cx="4740105" cy="2140452"/>
      </dsp:txXfrm>
    </dsp:sp>
    <dsp:sp modelId="{E9F664C0-1674-47B1-BAC8-AA1E772A7331}">
      <dsp:nvSpPr>
        <dsp:cNvPr id="0" name=""/>
        <dsp:cNvSpPr/>
      </dsp:nvSpPr>
      <dsp:spPr>
        <a:xfrm>
          <a:off x="214045" y="2568543"/>
          <a:ext cx="1238537" cy="1712362"/>
        </a:xfrm>
        <a:prstGeom prst="roundRect">
          <a:avLst>
            <a:gd name="adj" fmla="val 10000"/>
          </a:avLst>
        </a:prstGeom>
        <a:blipFill rotWithShape="1">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ircleList">
  <dgm:title val=""/>
  <dgm:desc val=""/>
  <dgm:catLst>
    <dgm:cat type="list" pri="235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41" srcId="1" destId="11" srcOrd="0" destOrd="0"/>
        <dgm:cxn modelId="42" srcId="1" destId="12" srcOrd="1" destOrd="0"/>
        <dgm:cxn modelId="5" srcId="0" destId="2" srcOrd="0" destOrd="0"/>
        <dgm:cxn modelId="51" srcId="2" destId="21" srcOrd="0" destOrd="0"/>
        <dgm:cxn modelId="52" srcId="2" destId="22" srcOrd="1" destOrd="0"/>
      </dgm:cxnLst>
      <dgm:bg/>
      <dgm:whole/>
    </dgm:dataModel>
  </dgm:sampData>
  <dgm:styleData useDef="1">
    <dgm:dataModel>
      <dgm:ptLst/>
      <dgm:bg/>
      <dgm:whole/>
    </dgm:dataModel>
  </dgm:styleData>
  <dgm:clrData useDef="1">
    <dgm:dataModel>
      <dgm:ptLst/>
      <dgm:bg/>
      <dgm:whole/>
    </dgm:dataModel>
  </dgm:clrData>
  <dgm:layoutNode name="Name0">
    <dgm:varLst>
      <dgm:dir/>
    </dgm:varLst>
    <dgm:alg type="lin">
      <dgm:param type="linDir" val="fromT"/>
      <dgm:param type="fallback" val="2D"/>
    </dgm:alg>
    <dgm:shape xmlns:r="http://schemas.openxmlformats.org/officeDocument/2006/relationships" r:blip="">
      <dgm:adjLst/>
    </dgm:shape>
    <dgm:presOf/>
    <dgm:constrLst>
      <dgm:constr type="w" for="ch" forName="withChildren" refType="w"/>
      <dgm:constr type="h" for="ch" forName="withChildren" refType="w" fact="0.909"/>
      <dgm:constr type="w" for="ch" forName="noChildren" refType="w"/>
      <dgm:constr type="h" for="ch" forName="noChildren" refType="w" fact="0.164"/>
      <dgm:constr type="w" for="ch" forName="overlap" val="1"/>
      <dgm:constr type="h" for="ch" forName="overlap" refType="w" refFor="ch" refForName="withChildren" fact="-0.089"/>
      <dgm:constr type="primFontSz" for="des" forName="txLvl1" op="equ" val="65"/>
      <dgm:constr type="primFontSz" for="des" forName="txLvlOnly1" refType="primFontSz" refFor="des" refForName="txLvl1" op="equ"/>
      <dgm:constr type="primFontSz" for="des" forName="txLvl2" refType="primFontSz" refFor="des" refForName="txLvl1" op="equ" fact="0.78"/>
      <dgm:constr type="primFontSz" for="des" forName="txLvl3" refType="primFontSz" refFor="des" refForName="txLvl1" op="equ" fact="0.78"/>
      <dgm:constr type="userF" for="des" forName="lin" refType="primFontSz" refFor="des" refForName="txLvl2" op="equ"/>
    </dgm:constrLst>
    <dgm:forEach name="Name1" axis="ch" ptType="node">
      <dgm:choose name="Name2">
        <dgm:if name="Name3" axis="ch" ptType="node" func="cnt" op="gte" val="1">
          <dgm:layoutNode name="withChildren">
            <dgm:alg type="composite"/>
            <dgm:choose name="Name4">
              <dgm:if name="Name5" func="var" arg="dir" op="equ" val="norm">
                <dgm:constrLst>
                  <dgm:constr type="l" for="ch" forName="bigCircle"/>
                  <dgm:constr type="w" for="ch" forName="bigCircle" refType="h" refFor="ch" refForName="bigCircle"/>
                  <dgm:constr type="t" for="ch" forName="bigCircle"/>
                  <dgm:constr type="h" for="ch" forName="bigCircle" refType="h"/>
                  <dgm:constr type="l" for="ch" forName="medCircle" refType="w" fact="0.043"/>
                  <dgm:constr type="w" for="ch" forName="medCircle" refType="h" refFor="ch" refForName="medCircle"/>
                  <dgm:constr type="t" for="ch" forName="medCircle" refType="h" fact="0.042"/>
                  <dgm:constr type="h" for="ch" forName="medCircle" refType="h" fact="0.18"/>
                  <dgm:constr type="l" for="ch" forName="txLvl1" refType="ctrX" refFor="ch" refForName="medCircle"/>
                  <dgm:constr type="r" for="ch" forName="txLvl1" refType="w"/>
                  <dgm:constr type="h" for="ch" forName="txLvl1" refType="h" refFor="ch" refForName="medCircle"/>
                  <dgm:constr type="t" for="ch" forName="txLvl1" refType="t" refFor="ch" refForName="medCircle"/>
                  <dgm:constr type="l" for="ch" forName="lin" refType="ctrX" refFor="ch" refForName="medCircle"/>
                  <dgm:constr type="r" for="ch" forName="lin" refType="w"/>
                  <dgm:constr type="t" for="ch" forName="lin" refType="h" fact="0.222"/>
                  <dgm:constr type="h" for="ch" forName="lin" refType="h" fact="0.68"/>
                </dgm:constrLst>
              </dgm:if>
              <dgm:else name="Name6">
                <dgm:constrLst>
                  <dgm:constr type="r" for="ch" forName="bigCircle" refType="w"/>
                  <dgm:constr type="w" for="ch" forName="bigCircle" refType="h" refFor="ch" refForName="bigCircle"/>
                  <dgm:constr type="t" for="ch" forName="bigCircle"/>
                  <dgm:constr type="h" for="ch" forName="bigCircle" refType="h"/>
                  <dgm:constr type="r" for="ch" forName="medCircle" refType="w" fact="0.957"/>
                  <dgm:constr type="w" for="ch" forName="medCircle" refType="h" refFor="ch" refForName="medCircle"/>
                  <dgm:constr type="t" for="ch" forName="medCircle" refType="h" fact="0.042"/>
                  <dgm:constr type="h" for="ch" forName="medCircle" refType="h" fact="0.18"/>
                  <dgm:constr type="l" for="ch" forName="txLvl1"/>
                  <dgm:constr type="r" for="ch" forName="txLvl1" refType="ctrX" refFor="ch" refForName="medCircle"/>
                  <dgm:constr type="h" for="ch" forName="txLvl1" refType="h" refFor="ch" refForName="medCircle"/>
                  <dgm:constr type="t" for="ch" forName="txLvl1" refType="t" refFor="ch" refForName="medCircle"/>
                  <dgm:constr type="l" for="ch" forName="lin"/>
                  <dgm:constr type="r" for="ch" forName="lin" refType="ctrX" refFor="ch" refForName="medCircle"/>
                  <dgm:constr type="t" for="ch" forName="lin" refType="h" fact="0.222"/>
                  <dgm:constr type="h" for="ch" forName="lin" refType="h" fact="0.68"/>
                </dgm:constrLst>
              </dgm:else>
            </dgm:choose>
            <dgm:layoutNode name="bigCircle" styleLbl="vennNode1">
              <dgm:alg type="sp"/>
              <dgm:shape xmlns:r="http://schemas.openxmlformats.org/officeDocument/2006/relationships" type="ellipse" r:blip="">
                <dgm:adjLst/>
              </dgm:shape>
              <dgm:presOf/>
              <dgm:constrLst>
                <dgm:constr type="w" refType="h"/>
              </dgm:constrLst>
            </dgm:layoutNode>
            <dgm:layoutNode name="medCircle" styleLbl="vennNode1">
              <dgm:alg type="sp"/>
              <dgm:shape xmlns:r="http://schemas.openxmlformats.org/officeDocument/2006/relationships" type="ellipse" r:blip="">
                <dgm:adjLst/>
              </dgm:shape>
              <dgm:presOf/>
              <dgm:constrLst>
                <dgm:constr type="w" refType="h"/>
              </dgm:constrLst>
            </dgm:layoutNode>
            <dgm:layoutNode name="txLvl1" styleLbl="revTx">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primFontSz" val="5" fact="NaN" max="NaN"/>
              </dgm:ruleLst>
            </dgm:layoutNode>
            <dgm:layoutNode name="lin">
              <dgm:choose name="Name10">
                <dgm:if name="Name11" func="var" arg="dir" op="equ" val="norm">
                  <dgm:alg type="lin">
                    <dgm:param type="linDir" val="fromT"/>
                    <dgm:param type="vertAlign" val="t"/>
                    <dgm:param type="nodeHorzAlign" val="l"/>
                  </dgm:alg>
                </dgm:if>
                <dgm:else name="Name12">
                  <dgm:alg type="lin">
                    <dgm:param type="linDir" val="fromT"/>
                    <dgm:param type="vertAlign" val="t"/>
                    <dgm:param type="nodeHorzAlign" val="r"/>
                  </dgm:alg>
                </dgm:else>
              </dgm:choose>
              <dgm:shape xmlns:r="http://schemas.openxmlformats.org/officeDocument/2006/relationships" r:blip="">
                <dgm:adjLst/>
              </dgm:shape>
              <dgm:presOf/>
              <dgm:constrLst>
                <dgm:constr type="userF"/>
                <dgm:constr type="primFontSz" for="ch" forName="txLvl2" refType="userF"/>
                <dgm:constr type="w" for="ch" forName="txLvl2" refType="w"/>
                <dgm:constr type="h" for="ch" forName="txLvl2" refType="primFontSz" refFor="ch" refForName="txLvl2" fact="0.39"/>
                <dgm:constr type="w" for="ch" forName="txLvl3" refType="w"/>
                <dgm:constr type="h" for="ch" forName="txLvl3" refType="primFontSz" refFor="ch" refForName="txLvl2" fact="0.39"/>
                <dgm:constr type="h" for="ch" forName="smCircle" refType="primFontSz" refFor="ch" refForName="txLvl2" fact="0.14"/>
                <dgm:constr type="h" for="ch" forName="indentDot1" refType="primFontSz" refFor="ch" refForName="txLvl2" fact="0.14"/>
                <dgm:constr type="h" for="ch" forName="indentDot2" refType="primFontSz" refFor="ch" refForName="txLvl2" fact="0.14"/>
                <dgm:constr type="h" for="ch" forName="indentDot3" refType="primFontSz" refFor="ch" refForName="txLvl2" fact="0.14"/>
                <dgm:constr type="w" for="ch" forName="indentDot1" refType="w"/>
                <dgm:constr type="w" for="ch" forName="indentDot2" refType="w"/>
                <dgm:constr type="w" for="ch" forName="indentDot3" refType="w"/>
                <dgm:constr type="userI" for="ch" forName="txLvl3" refType="primFontSz" refFor="ch" refForName="txLvl2" fact="0.14"/>
                <dgm:constr type="userI" for="ch" forName="indentDot1" refType="primFontSz" refFor="ch" refForName="txLvl2" fact="0.14"/>
                <dgm:constr type="userI" for="ch" forName="indentDot2" refType="primFontSz" refFor="ch" refForName="txLvl2" fact="0.14"/>
                <dgm:constr type="userI" for="ch" forName="indentDot3" refType="primFontSz" refFor="ch" refForName="txLvl2" fact="0.14"/>
              </dgm:constrLst>
              <dgm:ruleLst>
                <dgm:rule type="primFontSz" for="ch" forName="txLvl2" val="5" fact="NaN" max="NaN"/>
              </dgm:ruleLst>
              <dgm:forEach name="Name13" axis="ch" ptType="node">
                <dgm:layoutNode name="txLvl2" styleLbl="revTx">
                  <dgm:choose name="Name14">
                    <dgm:if name="Name15" func="var" arg="dir" op="equ" val="norm">
                      <dgm:alg type="tx">
                        <dgm:param type="parTxLTRAlign" val="l"/>
                        <dgm:param type="parTxRTLAlign" val="l"/>
                      </dgm:alg>
                    </dgm:if>
                    <dgm:else name="Name16">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h" val="INF" fact="NaN" max="NaN"/>
                  </dgm:ruleLst>
                </dgm:layoutNode>
                <dgm:forEach name="Name17" axis="ch" ptType="node" cnt="1">
                  <dgm:layoutNode name="indentDot1">
                    <dgm:alg type="composite"/>
                    <dgm:shape xmlns:r="http://schemas.openxmlformats.org/officeDocument/2006/relationships" r:blip="">
                      <dgm:adjLst/>
                    </dgm:shape>
                    <dgm:presOf/>
                    <dgm:choose name="Name18">
                      <dgm:if name="Name19" func="var" arg="dir" op="equ" val="norm">
                        <dgm:constrLst>
                          <dgm:constr type="userI"/>
                          <dgm:constr type="w" for="ch" forName="gap1" refType="userI" fact="3"/>
                          <dgm:constr type="w" for="ch" forName="smCircle1" refType="h"/>
                          <dgm:constr type="l" for="ch" forName="smCircle1" refType="r" refFor="ch" refForName="gap1"/>
                        </dgm:constrLst>
                      </dgm:if>
                      <dgm:else name="Name20">
                        <dgm:constrLst>
                          <dgm:constr type="userI"/>
                          <dgm:constr type="w" for="ch" forName="gap1" refType="userI" fact="3"/>
                          <dgm:constr type="w" for="ch" forName="smCircle1" refType="h"/>
                          <dgm:constr type="r" for="ch" forName="smCircle1" refType="l" refFor="ch" refForName="gap1"/>
                        </dgm:constrLst>
                      </dgm:else>
                    </dgm:choose>
                    <dgm:layoutNode name="gap1">
                      <dgm:alg type="sp"/>
                      <dgm:shape xmlns:r="http://schemas.openxmlformats.org/officeDocument/2006/relationships" type="rect" r:blip="" hideGeom="1">
                        <dgm:adjLst/>
                      </dgm:shape>
                      <dgm:presOf/>
                    </dgm:layoutNode>
                    <dgm:layoutNode name="smCircle1" styleLbl="vennNode1">
                      <dgm:alg type="sp"/>
                      <dgm:shape xmlns:r="http://schemas.openxmlformats.org/officeDocument/2006/relationships" type="ellipse" r:blip="">
                        <dgm:adjLst/>
                      </dgm:shape>
                      <dgm:presOf/>
                      <dgm:constrLst>
                        <dgm:constr type="w" refType="h"/>
                      </dgm:constrLst>
                    </dgm:layoutNode>
                  </dgm:layoutNode>
                </dgm:forEach>
                <dgm:forEach name="Name21" axis="ch" ptType="node">
                  <dgm:layoutNode name="txLvl3" styleLbl="revTx">
                    <dgm:varLst>
                      <dgm:bulletEnabled val="1"/>
                    </dgm:varLst>
                    <dgm:choose name="Name22">
                      <dgm:if name="Name23" func="var" arg="dir" op="equ" val="norm">
                        <dgm:alg type="tx">
                          <dgm:param type="parTxLTRAlign" val="l"/>
                          <dgm:param type="parTxRTLAlign" val="l"/>
                          <dgm:param type="shpTxLTRAlignCh" val="l"/>
                          <dgm:param type="shpTxRTLAlignCh" val="l"/>
                        </dgm:alg>
                      </dgm:if>
                      <dgm:else name="Name24">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hoose name="Name25">
                      <dgm:if name="Name26" func="var" arg="dir" op="equ" val="norm">
                        <dgm:constrLst>
                          <dgm:constr type="userI"/>
                          <dgm:constr type="lMarg" refType="userI" fact="8.504"/>
                          <dgm:constr type="rMarg"/>
                          <dgm:constr type="tMarg" refType="primFontSz" fact="0.1"/>
                          <dgm:constr type="bMarg" refType="primFontSz" fact="0.1"/>
                        </dgm:constrLst>
                      </dgm:if>
                      <dgm:else name="Name27">
                        <dgm:constrLst>
                          <dgm:constr type="userI"/>
                          <dgm:constr type="lMarg"/>
                          <dgm:constr type="rMarg" refType="userI" fact="8.504"/>
                          <dgm:constr type="tMarg" refType="primFontSz" fact="0.1"/>
                          <dgm:constr type="bMarg" refType="primFontSz" fact="0.1"/>
                        </dgm:constrLst>
                      </dgm:else>
                    </dgm:choose>
                    <dgm:ruleLst>
                      <dgm:rule type="h" val="INF" fact="NaN" max="NaN"/>
                    </dgm:ruleLst>
                  </dgm:layoutNode>
                  <dgm:forEach name="Name28" axis="followSib" ptType="sibTrans" cnt="1">
                    <dgm:layoutNode name="indentDot2">
                      <dgm:alg type="composite"/>
                      <dgm:shape xmlns:r="http://schemas.openxmlformats.org/officeDocument/2006/relationships" r:blip="">
                        <dgm:adjLst/>
                      </dgm:shape>
                      <dgm:presOf/>
                      <dgm:choose name="Name29">
                        <dgm:if name="Name30" func="var" arg="dir" op="equ" val="norm">
                          <dgm:constrLst>
                            <dgm:constr type="userI"/>
                            <dgm:constr type="w" for="ch" forName="gap2" refType="userI" fact="3"/>
                            <dgm:constr type="w" for="ch" forName="smCircle2" refType="h"/>
                            <dgm:constr type="l" for="ch" forName="smCircle2" refType="r" refFor="ch" refForName="gap2"/>
                          </dgm:constrLst>
                        </dgm:if>
                        <dgm:else name="Name31">
                          <dgm:constrLst>
                            <dgm:constr type="userI"/>
                            <dgm:constr type="w" for="ch" forName="gap2" refType="userI" fact="3"/>
                            <dgm:constr type="w" for="ch" forName="smCircle2" refType="h"/>
                            <dgm:constr type="r" for="ch" forName="smCircle2" refType="l" refFor="ch" refForName="gap2"/>
                          </dgm:constrLst>
                        </dgm:else>
                      </dgm:choose>
                      <dgm:layoutNode name="gap2">
                        <dgm:alg type="sp"/>
                        <dgm:shape xmlns:r="http://schemas.openxmlformats.org/officeDocument/2006/relationships" type="rect" r:blip="" hideGeom="1">
                          <dgm:adjLst/>
                        </dgm:shape>
                        <dgm:presOf/>
                      </dgm:layoutNode>
                      <dgm:layoutNode name="smCircle2" styleLbl="vennNode1">
                        <dgm:alg type="sp"/>
                        <dgm:shape xmlns:r="http://schemas.openxmlformats.org/officeDocument/2006/relationships" type="ellipse" r:blip="">
                          <dgm:adjLst/>
                        </dgm:shape>
                        <dgm:presOf/>
                        <dgm:constrLst>
                          <dgm:constr type="w" refType="h"/>
                        </dgm:constrLst>
                      </dgm:layoutNode>
                    </dgm:layoutNode>
                  </dgm:forEach>
                </dgm:forEach>
                <dgm:choose name="Name32">
                  <dgm:if name="Name33" axis="ch" ptType="node" func="cnt" op="gte" val="1">
                    <dgm:forEach name="Name34" axis="followSib" ptType="sibTrans" cnt="1">
                      <dgm:layoutNode name="indentDot3">
                        <dgm:alg type="composite"/>
                        <dgm:shape xmlns:r="http://schemas.openxmlformats.org/officeDocument/2006/relationships" r:blip="">
                          <dgm:adjLst/>
                        </dgm:shape>
                        <dgm:presOf/>
                        <dgm:choose name="Name35">
                          <dgm:if name="Name36" func="var" arg="dir" op="equ" val="norm">
                            <dgm:constrLst>
                              <dgm:constr type="userI"/>
                              <dgm:constr type="w" for="ch" forName="gap3" refType="userI" fact="3"/>
                              <dgm:constr type="w" for="ch" forName="smCircle3" refType="h"/>
                              <dgm:constr type="l" for="ch" forName="smCircle3" refType="r" refFor="ch" refForName="gap3"/>
                            </dgm:constrLst>
                          </dgm:if>
                          <dgm:else name="Name37">
                            <dgm:constrLst>
                              <dgm:constr type="userI"/>
                              <dgm:constr type="w" for="ch" forName="gap3" refType="userI" fact="3"/>
                              <dgm:constr type="w" for="ch" forName="smCircle3" refType="h"/>
                              <dgm:constr type="r" for="ch" forName="smCircle3" refType="l" refFor="ch" refForName="gap3"/>
                            </dgm:constrLst>
                          </dgm:else>
                        </dgm:choose>
                        <dgm:layoutNode name="gap3">
                          <dgm:alg type="sp"/>
                          <dgm:shape xmlns:r="http://schemas.openxmlformats.org/officeDocument/2006/relationships" type="rect" r:blip="" hideGeom="1">
                            <dgm:adjLst/>
                          </dgm:shape>
                          <dgm:presOf/>
                        </dgm:layoutNode>
                        <dgm:layoutNode name="smCircle3" styleLbl="vennNode1">
                          <dgm:alg type="sp"/>
                          <dgm:shape xmlns:r="http://schemas.openxmlformats.org/officeDocument/2006/relationships" type="ellipse" r:blip="">
                            <dgm:adjLst/>
                          </dgm:shape>
                          <dgm:presOf/>
                          <dgm:constrLst>
                            <dgm:constr type="w" refType="h"/>
                          </dgm:constrLst>
                        </dgm:layoutNode>
                      </dgm:layoutNode>
                    </dgm:forEach>
                  </dgm:if>
                  <dgm:else name="Name38">
                    <dgm:forEach name="Name39" axis="followSib" ptType="sibTrans" cnt="1">
                      <dgm:layoutNode name="smCircle" styleLbl="vennNode1">
                        <dgm:alg type="sp"/>
                        <dgm:shape xmlns:r="http://schemas.openxmlformats.org/officeDocument/2006/relationships" type="ellipse" r:blip="">
                          <dgm:adjLst/>
                        </dgm:shape>
                        <dgm:presOf/>
                        <dgm:constrLst>
                          <dgm:constr type="w" refType="h"/>
                        </dgm:constrLst>
                      </dgm:layoutNode>
                    </dgm:forEach>
                  </dgm:else>
                </dgm:choose>
              </dgm:forEach>
            </dgm:layoutNode>
          </dgm:layoutNode>
          <dgm:choose name="Name40">
            <dgm:if name="Name41" axis="followSib ch" ptType="node node" cnt="1 0" func="cnt" op="gte" val="1">
              <dgm:layoutNode name="overlap">
                <dgm:alg type="sp"/>
                <dgm:shape xmlns:r="http://schemas.openxmlformats.org/officeDocument/2006/relationships" r:blip="">
                  <dgm:adjLst/>
                </dgm:shape>
                <dgm:presOf/>
              </dgm:layoutNode>
            </dgm:if>
            <dgm:else name="Name42"/>
          </dgm:choose>
        </dgm:if>
        <dgm:else name="Name43">
          <dgm:layoutNode name="noChildren">
            <dgm:alg type="composite"/>
            <dgm:choose name="Name44">
              <dgm:if name="Name45" func="var" arg="dir" op="equ" val="norm">
                <dgm:constrLst>
                  <dgm:constr type="l" for="ch" forName="gap"/>
                  <dgm:constr type="w" for="ch" forName="gap" refType="w" fact="0.043"/>
                  <dgm:constr type="h" for="ch" forName="gap" refType="h"/>
                  <dgm:constr type="t" for="ch" forName="gap"/>
                  <dgm:constr type="l" for="ch" forName="medCircle2" refType="r" refFor="ch" refForName="gap"/>
                  <dgm:constr type="w" for="ch" forName="medCircle2" refType="h" refFor="ch" refForName="medCircle2"/>
                  <dgm:constr type="t" for="ch" forName="medCircle2"/>
                  <dgm:constr type="h" for="ch" forName="medCircle2" refType="h"/>
                  <dgm:constr type="l" for="ch" forName="txLvlOnly1" refType="ctrX" refFor="ch" refForName="medCircle2"/>
                  <dgm:constr type="r" for="ch" forName="txLvlOnly1" refType="w"/>
                  <dgm:constr type="h" for="ch" forName="txLvlOnly1" refType="h"/>
                  <dgm:constr type="t" for="ch" forName="txLvlOnly1"/>
                </dgm:constrLst>
              </dgm:if>
              <dgm:else name="Name46">
                <dgm:constrLst>
                  <dgm:constr type="r" for="ch" forName="gap" refType="w"/>
                  <dgm:constr type="w" for="ch" forName="gap" refType="w" fact="0.043"/>
                  <dgm:constr type="h" for="ch" forName="gap" refType="h"/>
                  <dgm:constr type="t" for="ch" forName="gap"/>
                  <dgm:constr type="r" for="ch" forName="medCircle2" refType="l" refFor="ch" refForName="gap"/>
                  <dgm:constr type="w" for="ch" forName="medCircle2" refType="h" refFor="ch" refForName="medCircle2"/>
                  <dgm:constr type="t" for="ch" forName="medCircle2"/>
                  <dgm:constr type="h" for="ch" forName="medCircle2" refType="h"/>
                  <dgm:constr type="l" for="ch" forName="txLvlOnly1"/>
                  <dgm:constr type="r" for="ch" forName="txLvlOnly1" refType="ctrX" refFor="ch" refForName="medCircle2"/>
                  <dgm:constr type="h" for="ch" forName="txLvlOnly1" refType="h"/>
                  <dgm:constr type="t" for="ch" forName="txLvlOnly1"/>
                </dgm:constrLst>
              </dgm:else>
            </dgm:choose>
            <dgm:layoutNode name="gap">
              <dgm:alg type="sp"/>
              <dgm:shape xmlns:r="http://schemas.openxmlformats.org/officeDocument/2006/relationships" r:blip="">
                <dgm:adjLst/>
              </dgm:shape>
              <dgm:presOf/>
            </dgm:layoutNode>
            <dgm:layoutNode name="medCircle2" styleLbl="vennNode1">
              <dgm:alg type="sp"/>
              <dgm:shape xmlns:r="http://schemas.openxmlformats.org/officeDocument/2006/relationships" type="ellipse" r:blip="">
                <dgm:adjLst/>
              </dgm:shape>
              <dgm:presOf/>
              <dgm:constrLst>
                <dgm:constr type="w" refType="h"/>
              </dgm:constrLst>
            </dgm:layoutNode>
            <dgm:layoutNode name="txLvlOnly1" styleLbl="revTx">
              <dgm:choose name="Name47">
                <dgm:if name="Name48" func="var" arg="dir" op="equ" val="norm">
                  <dgm:alg type="tx">
                    <dgm:param type="parTxLTRAlign" val="l"/>
                    <dgm:param type="parTxRTLAlign" val="l"/>
                  </dgm:alg>
                </dgm:if>
                <dgm:else name="Name49">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primFontSz" val="5" fact="NaN" max="NaN"/>
              </dgm:ruleLst>
            </dgm:layoutNode>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1" y="1"/>
            <a:ext cx="4028300" cy="351476"/>
          </a:xfrm>
          <a:prstGeom prst="rect">
            <a:avLst/>
          </a:prstGeom>
        </p:spPr>
        <p:txBody>
          <a:bodyPr vert="horz" lIns="90770" tIns="45385" rIns="90770" bIns="45385" rtlCol="0"/>
          <a:lstStyle>
            <a:lvl1pPr algn="l">
              <a:defRPr sz="1200"/>
            </a:lvl1pPr>
          </a:lstStyle>
          <a:p>
            <a:endParaRPr lang="es-PE"/>
          </a:p>
        </p:txBody>
      </p:sp>
      <p:sp>
        <p:nvSpPr>
          <p:cNvPr id="3" name="Marcador de fecha 2"/>
          <p:cNvSpPr>
            <a:spLocks noGrp="1"/>
          </p:cNvSpPr>
          <p:nvPr>
            <p:ph type="dt" sz="quarter" idx="1"/>
          </p:nvPr>
        </p:nvSpPr>
        <p:spPr>
          <a:xfrm>
            <a:off x="5266000" y="1"/>
            <a:ext cx="4028300" cy="351476"/>
          </a:xfrm>
          <a:prstGeom prst="rect">
            <a:avLst/>
          </a:prstGeom>
        </p:spPr>
        <p:txBody>
          <a:bodyPr vert="horz" lIns="90770" tIns="45385" rIns="90770" bIns="45385" rtlCol="0"/>
          <a:lstStyle>
            <a:lvl1pPr algn="r">
              <a:defRPr sz="1200"/>
            </a:lvl1pPr>
          </a:lstStyle>
          <a:p>
            <a:fld id="{81D6BB7B-70EC-493B-AFEA-B4A6BFA6D457}" type="datetimeFigureOut">
              <a:rPr lang="es-PE" smtClean="0"/>
              <a:t>18/11/2017</a:t>
            </a:fld>
            <a:endParaRPr lang="es-PE"/>
          </a:p>
        </p:txBody>
      </p:sp>
      <p:sp>
        <p:nvSpPr>
          <p:cNvPr id="4" name="Marcador de pie de página 3"/>
          <p:cNvSpPr>
            <a:spLocks noGrp="1"/>
          </p:cNvSpPr>
          <p:nvPr>
            <p:ph type="ftr" sz="quarter" idx="2"/>
          </p:nvPr>
        </p:nvSpPr>
        <p:spPr>
          <a:xfrm>
            <a:off x="1" y="6658925"/>
            <a:ext cx="4028300" cy="351476"/>
          </a:xfrm>
          <a:prstGeom prst="rect">
            <a:avLst/>
          </a:prstGeom>
        </p:spPr>
        <p:txBody>
          <a:bodyPr vert="horz" lIns="90770" tIns="45385" rIns="90770" bIns="45385" rtlCol="0" anchor="b"/>
          <a:lstStyle>
            <a:lvl1pPr algn="l">
              <a:defRPr sz="1200"/>
            </a:lvl1pPr>
          </a:lstStyle>
          <a:p>
            <a:endParaRPr lang="es-PE"/>
          </a:p>
        </p:txBody>
      </p:sp>
      <p:sp>
        <p:nvSpPr>
          <p:cNvPr id="5" name="Marcador de número de diapositiva 4"/>
          <p:cNvSpPr>
            <a:spLocks noGrp="1"/>
          </p:cNvSpPr>
          <p:nvPr>
            <p:ph type="sldNum" sz="quarter" idx="3"/>
          </p:nvPr>
        </p:nvSpPr>
        <p:spPr>
          <a:xfrm>
            <a:off x="5266000" y="6658925"/>
            <a:ext cx="4028300" cy="351476"/>
          </a:xfrm>
          <a:prstGeom prst="rect">
            <a:avLst/>
          </a:prstGeom>
        </p:spPr>
        <p:txBody>
          <a:bodyPr vert="horz" lIns="90770" tIns="45385" rIns="90770" bIns="45385" rtlCol="0" anchor="b"/>
          <a:lstStyle>
            <a:lvl1pPr algn="r">
              <a:defRPr sz="1200"/>
            </a:lvl1pPr>
          </a:lstStyle>
          <a:p>
            <a:fld id="{B855AEF1-2D3F-4719-9200-15D624B4A33B}" type="slidenum">
              <a:rPr lang="es-PE" smtClean="0"/>
              <a:t>‹Nº›</a:t>
            </a:fld>
            <a:endParaRPr lang="es-PE"/>
          </a:p>
        </p:txBody>
      </p:sp>
    </p:spTree>
    <p:extLst>
      <p:ext uri="{BB962C8B-B14F-4D97-AF65-F5344CB8AC3E}">
        <p14:creationId xmlns:p14="http://schemas.microsoft.com/office/powerpoint/2010/main" val="19742318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1" y="1"/>
            <a:ext cx="4028440" cy="350520"/>
          </a:xfrm>
          <a:prstGeom prst="rect">
            <a:avLst/>
          </a:prstGeom>
        </p:spPr>
        <p:txBody>
          <a:bodyPr vert="horz" lIns="92625" tIns="46311" rIns="92625" bIns="46311" rtlCol="0"/>
          <a:lstStyle>
            <a:lvl1pPr algn="l">
              <a:defRPr sz="1200"/>
            </a:lvl1pPr>
          </a:lstStyle>
          <a:p>
            <a:endParaRPr lang="es-ES"/>
          </a:p>
        </p:txBody>
      </p:sp>
      <p:sp>
        <p:nvSpPr>
          <p:cNvPr id="3" name="2 Marcador de fecha"/>
          <p:cNvSpPr>
            <a:spLocks noGrp="1"/>
          </p:cNvSpPr>
          <p:nvPr>
            <p:ph type="dt" idx="1"/>
          </p:nvPr>
        </p:nvSpPr>
        <p:spPr>
          <a:xfrm>
            <a:off x="5265814" y="1"/>
            <a:ext cx="4028440" cy="350520"/>
          </a:xfrm>
          <a:prstGeom prst="rect">
            <a:avLst/>
          </a:prstGeom>
        </p:spPr>
        <p:txBody>
          <a:bodyPr vert="horz" lIns="92625" tIns="46311" rIns="92625" bIns="46311" rtlCol="0"/>
          <a:lstStyle>
            <a:lvl1pPr algn="r">
              <a:defRPr sz="1200"/>
            </a:lvl1pPr>
          </a:lstStyle>
          <a:p>
            <a:fld id="{ACDF08CB-2939-49BA-BAC3-52591522C3E8}" type="datetimeFigureOut">
              <a:rPr lang="es-ES" smtClean="0"/>
              <a:pPr/>
              <a:t>18/11/2017</a:t>
            </a:fld>
            <a:endParaRPr lang="es-ES"/>
          </a:p>
        </p:txBody>
      </p:sp>
      <p:sp>
        <p:nvSpPr>
          <p:cNvPr id="4" name="3 Marcador de imagen de diapositiva"/>
          <p:cNvSpPr>
            <a:spLocks noGrp="1" noRot="1" noChangeAspect="1"/>
          </p:cNvSpPr>
          <p:nvPr>
            <p:ph type="sldImg" idx="2"/>
          </p:nvPr>
        </p:nvSpPr>
        <p:spPr>
          <a:xfrm>
            <a:off x="2895600" y="525463"/>
            <a:ext cx="3505200" cy="2628900"/>
          </a:xfrm>
          <a:prstGeom prst="rect">
            <a:avLst/>
          </a:prstGeom>
          <a:noFill/>
          <a:ln w="12700">
            <a:solidFill>
              <a:prstClr val="black"/>
            </a:solidFill>
          </a:ln>
        </p:spPr>
        <p:txBody>
          <a:bodyPr vert="horz" lIns="92625" tIns="46311" rIns="92625" bIns="46311" rtlCol="0" anchor="ctr"/>
          <a:lstStyle/>
          <a:p>
            <a:endParaRPr lang="es-ES"/>
          </a:p>
        </p:txBody>
      </p:sp>
      <p:sp>
        <p:nvSpPr>
          <p:cNvPr id="5" name="4 Marcador de notas"/>
          <p:cNvSpPr>
            <a:spLocks noGrp="1"/>
          </p:cNvSpPr>
          <p:nvPr>
            <p:ph type="body" sz="quarter" idx="3"/>
          </p:nvPr>
        </p:nvSpPr>
        <p:spPr>
          <a:xfrm>
            <a:off x="929640" y="3329942"/>
            <a:ext cx="7437120" cy="3154680"/>
          </a:xfrm>
          <a:prstGeom prst="rect">
            <a:avLst/>
          </a:prstGeom>
        </p:spPr>
        <p:txBody>
          <a:bodyPr vert="horz" lIns="92625" tIns="46311" rIns="92625" bIns="46311"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5 Marcador de pie de página"/>
          <p:cNvSpPr>
            <a:spLocks noGrp="1"/>
          </p:cNvSpPr>
          <p:nvPr>
            <p:ph type="ftr" sz="quarter" idx="4"/>
          </p:nvPr>
        </p:nvSpPr>
        <p:spPr>
          <a:xfrm>
            <a:off x="1" y="6658666"/>
            <a:ext cx="4028440" cy="350520"/>
          </a:xfrm>
          <a:prstGeom prst="rect">
            <a:avLst/>
          </a:prstGeom>
        </p:spPr>
        <p:txBody>
          <a:bodyPr vert="horz" lIns="92625" tIns="46311" rIns="92625" bIns="46311"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5265814" y="6658666"/>
            <a:ext cx="4028440" cy="350520"/>
          </a:xfrm>
          <a:prstGeom prst="rect">
            <a:avLst/>
          </a:prstGeom>
        </p:spPr>
        <p:txBody>
          <a:bodyPr vert="horz" lIns="92625" tIns="46311" rIns="92625" bIns="46311" rtlCol="0" anchor="b"/>
          <a:lstStyle>
            <a:lvl1pPr algn="r">
              <a:defRPr sz="1200"/>
            </a:lvl1pPr>
          </a:lstStyle>
          <a:p>
            <a:fld id="{B0450EEA-9B16-4474-AFD8-65D877007B5E}" type="slidenum">
              <a:rPr lang="es-ES" smtClean="0"/>
              <a:pPr/>
              <a:t>‹Nº›</a:t>
            </a:fld>
            <a:endParaRPr lang="es-ES"/>
          </a:p>
        </p:txBody>
      </p:sp>
    </p:spTree>
    <p:extLst>
      <p:ext uri="{BB962C8B-B14F-4D97-AF65-F5344CB8AC3E}">
        <p14:creationId xmlns:p14="http://schemas.microsoft.com/office/powerpoint/2010/main" val="32629833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11" name="10 Imagen" descr="PLANTILLAS PPT FINALES CON NUEVO LOGO-02.jpg"/>
          <p:cNvPicPr>
            <a:picLocks noChangeAspect="1"/>
          </p:cNvPicPr>
          <p:nvPr userDrawn="1"/>
        </p:nvPicPr>
        <p:blipFill>
          <a:blip r:embed="rId3" cstate="print"/>
          <a:stretch>
            <a:fillRect/>
          </a:stretch>
        </p:blipFill>
        <p:spPr>
          <a:xfrm>
            <a:off x="0" y="0"/>
            <a:ext cx="9144000" cy="6858000"/>
          </a:xfrm>
          <a:prstGeom prst="rect">
            <a:avLst/>
          </a:prstGeom>
        </p:spPr>
      </p:pic>
      <p:sp>
        <p:nvSpPr>
          <p:cNvPr id="2" name="1 Título"/>
          <p:cNvSpPr>
            <a:spLocks noGrp="1"/>
          </p:cNvSpPr>
          <p:nvPr>
            <p:ph type="ctrTitle"/>
          </p:nvPr>
        </p:nvSpPr>
        <p:spPr>
          <a:xfrm>
            <a:off x="4355976" y="3789040"/>
            <a:ext cx="3744416" cy="1154559"/>
          </a:xfrm>
        </p:spPr>
        <p:txBody>
          <a:bodyPr>
            <a:normAutofit/>
          </a:bodyPr>
          <a:lstStyle>
            <a:lvl1pPr algn="l">
              <a:defRPr sz="2800" b="1">
                <a:solidFill>
                  <a:schemeClr val="tx1"/>
                </a:solidFill>
                <a:latin typeface="Arial" pitchFamily="34" charset="0"/>
                <a:ea typeface="Tahoma" pitchFamily="34" charset="0"/>
                <a:cs typeface="Arial" pitchFamily="34" charset="0"/>
              </a:defRPr>
            </a:lvl1pPr>
          </a:lstStyle>
          <a:p>
            <a:r>
              <a:rPr lang="es-ES"/>
              <a:t>Haga clic para modificar el estilo de título del patrón</a:t>
            </a:r>
            <a:endParaRPr lang="es-ES" dirty="0"/>
          </a:p>
        </p:txBody>
      </p:sp>
      <p:sp>
        <p:nvSpPr>
          <p:cNvPr id="3" name="2 Subtítulo"/>
          <p:cNvSpPr>
            <a:spLocks noGrp="1"/>
          </p:cNvSpPr>
          <p:nvPr>
            <p:ph type="subTitle" idx="1"/>
          </p:nvPr>
        </p:nvSpPr>
        <p:spPr>
          <a:xfrm>
            <a:off x="4355976" y="5085184"/>
            <a:ext cx="3744416" cy="720080"/>
          </a:xfrm>
        </p:spPr>
        <p:txBody>
          <a:bodyPr>
            <a:normAutofit/>
          </a:bodyPr>
          <a:lstStyle>
            <a:lvl1pPr marL="0" indent="0" algn="l">
              <a:buNone/>
              <a:defRPr sz="16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editar el estilo de subtítulo del patrón</a:t>
            </a:r>
            <a:endParaRPr lang="es-ES" dirty="0"/>
          </a:p>
        </p:txBody>
      </p:sp>
      <p:sp>
        <p:nvSpPr>
          <p:cNvPr id="4" name="3 Marcador de fecha"/>
          <p:cNvSpPr>
            <a:spLocks noGrp="1"/>
          </p:cNvSpPr>
          <p:nvPr>
            <p:ph type="dt" sz="half" idx="10"/>
          </p:nvPr>
        </p:nvSpPr>
        <p:spPr/>
        <p:txBody>
          <a:bodyPr/>
          <a:lstStyle/>
          <a:p>
            <a:fld id="{872DFDEC-8BA7-4214-8ECC-71B555B60C7E}" type="datetimeFigureOut">
              <a:rPr lang="es-ES" smtClean="0"/>
              <a:pPr/>
              <a:t>18/11/2017</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811D7D0E-E8DB-4A41-9E2F-7605E005E4C6}" type="slidenum">
              <a:rPr lang="es-ES" smtClean="0"/>
              <a:pPr/>
              <a:t>‹Nº›</a:t>
            </a:fld>
            <a:endParaRPr lang="es-ES"/>
          </a:p>
        </p:txBody>
      </p:sp>
      <p:cxnSp>
        <p:nvCxnSpPr>
          <p:cNvPr id="8" name="7 Conector recto"/>
          <p:cNvCxnSpPr/>
          <p:nvPr userDrawn="1"/>
        </p:nvCxnSpPr>
        <p:spPr>
          <a:xfrm>
            <a:off x="4283968" y="5085184"/>
            <a:ext cx="0" cy="72008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835379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7380312" y="1268760"/>
            <a:ext cx="576064" cy="4857403"/>
          </a:xfrm>
        </p:spPr>
        <p:txBody>
          <a:bodyPr vert="eaVert">
            <a:normAutofit/>
          </a:bodyPr>
          <a:lstStyle>
            <a:lvl1pPr>
              <a:defRPr sz="2000">
                <a:solidFill>
                  <a:schemeClr val="tx1"/>
                </a:solidFill>
              </a:defRPr>
            </a:lvl1pPr>
          </a:lstStyle>
          <a:p>
            <a:r>
              <a:rPr lang="es-ES"/>
              <a:t>Haga clic para modificar el estilo de título del patrón</a:t>
            </a:r>
            <a:endParaRPr lang="es-ES" dirty="0"/>
          </a:p>
        </p:txBody>
      </p:sp>
      <p:sp>
        <p:nvSpPr>
          <p:cNvPr id="3" name="2 Marcador de texto vertical"/>
          <p:cNvSpPr>
            <a:spLocks noGrp="1"/>
          </p:cNvSpPr>
          <p:nvPr>
            <p:ph type="body" orient="vert" idx="1"/>
          </p:nvPr>
        </p:nvSpPr>
        <p:spPr>
          <a:xfrm>
            <a:off x="5580112" y="1268760"/>
            <a:ext cx="1656184" cy="4857403"/>
          </a:xfrm>
        </p:spPr>
        <p:txBody>
          <a:bodyPr vert="eaVert"/>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ES" dirty="0"/>
          </a:p>
        </p:txBody>
      </p:sp>
      <p:sp>
        <p:nvSpPr>
          <p:cNvPr id="4" name="3 Marcador de fecha"/>
          <p:cNvSpPr>
            <a:spLocks noGrp="1"/>
          </p:cNvSpPr>
          <p:nvPr>
            <p:ph type="dt" sz="half" idx="10"/>
          </p:nvPr>
        </p:nvSpPr>
        <p:spPr/>
        <p:txBody>
          <a:bodyPr/>
          <a:lstStyle/>
          <a:p>
            <a:fld id="{872DFDEC-8BA7-4214-8ECC-71B555B60C7E}" type="datetimeFigureOut">
              <a:rPr lang="es-ES" smtClean="0"/>
              <a:pPr/>
              <a:t>18/11/2017</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811D7D0E-E8DB-4A41-9E2F-7605E005E4C6}" type="slidenum">
              <a:rPr lang="es-ES" smtClean="0"/>
              <a:pPr/>
              <a:t>‹Nº›</a:t>
            </a:fld>
            <a:endParaRPr lang="es-ES"/>
          </a:p>
        </p:txBody>
      </p:sp>
    </p:spTree>
    <p:extLst>
      <p:ext uri="{BB962C8B-B14F-4D97-AF65-F5344CB8AC3E}">
        <p14:creationId xmlns:p14="http://schemas.microsoft.com/office/powerpoint/2010/main" val="26791377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2483768" y="2636912"/>
            <a:ext cx="6048672" cy="576064"/>
          </a:xfrm>
        </p:spPr>
        <p:txBody>
          <a:bodyPr/>
          <a:lstStyle>
            <a:lvl1pPr>
              <a:defRPr>
                <a:solidFill>
                  <a:schemeClr val="tx1"/>
                </a:solidFill>
              </a:defRPr>
            </a:lvl1pPr>
          </a:lstStyle>
          <a:p>
            <a:r>
              <a:rPr lang="es-ES"/>
              <a:t>Haga clic para modificar el estilo de título del patrón</a:t>
            </a:r>
            <a:endParaRPr lang="es-ES" dirty="0"/>
          </a:p>
        </p:txBody>
      </p:sp>
      <p:sp>
        <p:nvSpPr>
          <p:cNvPr id="3" name="2 Marcador de contenido"/>
          <p:cNvSpPr>
            <a:spLocks noGrp="1"/>
          </p:cNvSpPr>
          <p:nvPr>
            <p:ph idx="1"/>
          </p:nvPr>
        </p:nvSpPr>
        <p:spPr>
          <a:xfrm>
            <a:off x="2483768" y="3429000"/>
            <a:ext cx="6048672" cy="187220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ES" dirty="0"/>
          </a:p>
        </p:txBody>
      </p:sp>
      <p:sp>
        <p:nvSpPr>
          <p:cNvPr id="4" name="3 Marcador de fecha"/>
          <p:cNvSpPr>
            <a:spLocks noGrp="1"/>
          </p:cNvSpPr>
          <p:nvPr>
            <p:ph type="dt" sz="half" idx="10"/>
          </p:nvPr>
        </p:nvSpPr>
        <p:spPr/>
        <p:txBody>
          <a:bodyPr/>
          <a:lstStyle/>
          <a:p>
            <a:fld id="{872DFDEC-8BA7-4214-8ECC-71B555B60C7E}" type="datetimeFigureOut">
              <a:rPr lang="es-ES" smtClean="0"/>
              <a:pPr/>
              <a:t>18/11/2017</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811D7D0E-E8DB-4A41-9E2F-7605E005E4C6}" type="slidenum">
              <a:rPr lang="es-ES" smtClean="0"/>
              <a:pPr/>
              <a:t>‹Nº›</a:t>
            </a:fld>
            <a:endParaRPr lang="es-ES"/>
          </a:p>
        </p:txBody>
      </p:sp>
    </p:spTree>
    <p:extLst>
      <p:ext uri="{BB962C8B-B14F-4D97-AF65-F5344CB8AC3E}">
        <p14:creationId xmlns:p14="http://schemas.microsoft.com/office/powerpoint/2010/main" val="18907320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1835696" y="2564904"/>
            <a:ext cx="6624736" cy="360040"/>
          </a:xfrm>
        </p:spPr>
        <p:txBody>
          <a:bodyPr>
            <a:normAutofit/>
          </a:bodyPr>
          <a:lstStyle>
            <a:lvl1pPr>
              <a:defRPr sz="2000">
                <a:solidFill>
                  <a:schemeClr val="tx1"/>
                </a:solidFill>
              </a:defRPr>
            </a:lvl1pPr>
          </a:lstStyle>
          <a:p>
            <a:r>
              <a:rPr lang="es-ES"/>
              <a:t>Haga clic para modificar el estilo de título del patrón</a:t>
            </a:r>
            <a:endParaRPr lang="es-ES" dirty="0"/>
          </a:p>
        </p:txBody>
      </p:sp>
      <p:sp>
        <p:nvSpPr>
          <p:cNvPr id="3" name="2 Marcador de contenido"/>
          <p:cNvSpPr>
            <a:spLocks noGrp="1"/>
          </p:cNvSpPr>
          <p:nvPr>
            <p:ph sz="half" idx="1"/>
          </p:nvPr>
        </p:nvSpPr>
        <p:spPr>
          <a:xfrm>
            <a:off x="1835696" y="2996952"/>
            <a:ext cx="3164160" cy="2736304"/>
          </a:xfrm>
        </p:spPr>
        <p:txBody>
          <a:bodyPr>
            <a:normAutofit/>
          </a:bodyPr>
          <a:lstStyle>
            <a:lvl1pPr>
              <a:defRPr sz="2400">
                <a:solidFill>
                  <a:schemeClr val="tx1"/>
                </a:solidFill>
              </a:defRPr>
            </a:lvl1pPr>
            <a:lvl2pPr>
              <a:defRPr sz="2000">
                <a:solidFill>
                  <a:schemeClr val="tx1"/>
                </a:solidFill>
              </a:defRPr>
            </a:lvl2pPr>
            <a:lvl3pPr>
              <a:defRPr sz="1800">
                <a:solidFill>
                  <a:schemeClr val="tx1"/>
                </a:solidFill>
              </a:defRPr>
            </a:lvl3pPr>
            <a:lvl4pPr>
              <a:defRPr sz="1600">
                <a:solidFill>
                  <a:schemeClr val="tx1"/>
                </a:solidFill>
              </a:defRPr>
            </a:lvl4pPr>
            <a:lvl5pPr>
              <a:defRPr sz="1600">
                <a:solidFill>
                  <a:schemeClr val="tx1"/>
                </a:solidFill>
              </a:defRPr>
            </a:lvl5pPr>
            <a:lvl6pPr>
              <a:defRPr sz="1800"/>
            </a:lvl6pPr>
            <a:lvl7pPr>
              <a:defRPr sz="1800"/>
            </a:lvl7pPr>
            <a:lvl8pPr>
              <a:defRPr sz="1800"/>
            </a:lvl8pPr>
            <a:lvl9pPr>
              <a:defRPr sz="18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ES" dirty="0"/>
          </a:p>
        </p:txBody>
      </p:sp>
      <p:sp>
        <p:nvSpPr>
          <p:cNvPr id="4" name="3 Marcador de contenido"/>
          <p:cNvSpPr>
            <a:spLocks noGrp="1"/>
          </p:cNvSpPr>
          <p:nvPr>
            <p:ph sz="half" idx="2"/>
          </p:nvPr>
        </p:nvSpPr>
        <p:spPr>
          <a:xfrm>
            <a:off x="5152256" y="2996952"/>
            <a:ext cx="3308176" cy="2736304"/>
          </a:xfrm>
        </p:spPr>
        <p:txBody>
          <a:bodyPr>
            <a:normAutofit/>
          </a:bodyPr>
          <a:lstStyle>
            <a:lvl1pPr>
              <a:defRPr sz="2400">
                <a:solidFill>
                  <a:schemeClr val="tx1"/>
                </a:solidFill>
              </a:defRPr>
            </a:lvl1pPr>
            <a:lvl2pPr>
              <a:defRPr sz="1800">
                <a:solidFill>
                  <a:schemeClr val="tx1"/>
                </a:solidFill>
              </a:defRPr>
            </a:lvl2pPr>
            <a:lvl3pPr>
              <a:defRPr sz="1800">
                <a:solidFill>
                  <a:schemeClr val="tx1"/>
                </a:solidFill>
              </a:defRPr>
            </a:lvl3pPr>
            <a:lvl4pPr>
              <a:defRPr sz="1600">
                <a:solidFill>
                  <a:schemeClr val="tx1"/>
                </a:solidFill>
              </a:defRPr>
            </a:lvl4pPr>
            <a:lvl5pPr>
              <a:defRPr sz="1600">
                <a:solidFill>
                  <a:schemeClr val="tx1"/>
                </a:solidFill>
              </a:defRPr>
            </a:lvl5pPr>
            <a:lvl6pPr>
              <a:defRPr sz="1800"/>
            </a:lvl6pPr>
            <a:lvl7pPr>
              <a:defRPr sz="1800"/>
            </a:lvl7pPr>
            <a:lvl8pPr>
              <a:defRPr sz="1800"/>
            </a:lvl8pPr>
            <a:lvl9pPr>
              <a:defRPr sz="18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ES" dirty="0"/>
          </a:p>
        </p:txBody>
      </p:sp>
      <p:sp>
        <p:nvSpPr>
          <p:cNvPr id="5" name="4 Marcador de fecha"/>
          <p:cNvSpPr>
            <a:spLocks noGrp="1"/>
          </p:cNvSpPr>
          <p:nvPr>
            <p:ph type="dt" sz="half" idx="10"/>
          </p:nvPr>
        </p:nvSpPr>
        <p:spPr/>
        <p:txBody>
          <a:bodyPr/>
          <a:lstStyle/>
          <a:p>
            <a:fld id="{872DFDEC-8BA7-4214-8ECC-71B555B60C7E}" type="datetimeFigureOut">
              <a:rPr lang="es-ES" smtClean="0"/>
              <a:pPr/>
              <a:t>18/11/2017</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811D7D0E-E8DB-4A41-9E2F-7605E005E4C6}" type="slidenum">
              <a:rPr lang="es-ES" smtClean="0"/>
              <a:pPr/>
              <a:t>‹Nº›</a:t>
            </a:fld>
            <a:endParaRPr lang="es-ES"/>
          </a:p>
        </p:txBody>
      </p:sp>
    </p:spTree>
    <p:extLst>
      <p:ext uri="{BB962C8B-B14F-4D97-AF65-F5344CB8AC3E}">
        <p14:creationId xmlns:p14="http://schemas.microsoft.com/office/powerpoint/2010/main" val="30581237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ación">
    <p:spTree>
      <p:nvGrpSpPr>
        <p:cNvPr id="1" name=""/>
        <p:cNvGrpSpPr/>
        <p:nvPr/>
      </p:nvGrpSpPr>
      <p:grpSpPr>
        <a:xfrm>
          <a:off x="0" y="0"/>
          <a:ext cx="0" cy="0"/>
          <a:chOff x="0" y="0"/>
          <a:chExt cx="0" cy="0"/>
        </a:xfrm>
      </p:grpSpPr>
      <p:sp>
        <p:nvSpPr>
          <p:cNvPr id="3" name="2 Marcador de texto"/>
          <p:cNvSpPr>
            <a:spLocks noGrp="1"/>
          </p:cNvSpPr>
          <p:nvPr>
            <p:ph type="body" idx="1"/>
          </p:nvPr>
        </p:nvSpPr>
        <p:spPr>
          <a:xfrm>
            <a:off x="2267744" y="2636912"/>
            <a:ext cx="2808312" cy="720080"/>
          </a:xfrm>
        </p:spPr>
        <p:txBody>
          <a:bodyPr anchor="b">
            <a:noAutofit/>
          </a:bodyPr>
          <a:lstStyle>
            <a:lvl1pPr marL="0" indent="0">
              <a:buNone/>
              <a:defRPr sz="18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3 Marcador de contenido"/>
          <p:cNvSpPr>
            <a:spLocks noGrp="1"/>
          </p:cNvSpPr>
          <p:nvPr>
            <p:ph sz="half" idx="2"/>
          </p:nvPr>
        </p:nvSpPr>
        <p:spPr>
          <a:xfrm>
            <a:off x="2267744" y="3428999"/>
            <a:ext cx="2733700" cy="2376265"/>
          </a:xfrm>
        </p:spPr>
        <p:txBody>
          <a:bodyPr>
            <a:normAutofit/>
          </a:bodyPr>
          <a:lstStyle>
            <a:lvl1pPr>
              <a:defRPr sz="2000">
                <a:solidFill>
                  <a:schemeClr val="tx1"/>
                </a:solidFill>
              </a:defRPr>
            </a:lvl1pPr>
            <a:lvl2pPr>
              <a:defRPr sz="1800">
                <a:solidFill>
                  <a:schemeClr val="tx1"/>
                </a:solidFill>
              </a:defRPr>
            </a:lvl2pPr>
            <a:lvl3pPr>
              <a:defRPr sz="1600">
                <a:solidFill>
                  <a:schemeClr val="tx1"/>
                </a:solidFill>
              </a:defRPr>
            </a:lvl3pPr>
            <a:lvl4pPr>
              <a:defRPr sz="1400">
                <a:solidFill>
                  <a:schemeClr val="tx1"/>
                </a:solidFill>
              </a:defRPr>
            </a:lvl4pPr>
            <a:lvl5pPr>
              <a:defRPr sz="1400">
                <a:solidFill>
                  <a:schemeClr val="tx1"/>
                </a:solidFill>
              </a:defRPr>
            </a:lvl5pPr>
            <a:lvl6pPr>
              <a:defRPr sz="1600"/>
            </a:lvl6pPr>
            <a:lvl7pPr>
              <a:defRPr sz="1600"/>
            </a:lvl7pPr>
            <a:lvl8pPr>
              <a:defRPr sz="1600"/>
            </a:lvl8pPr>
            <a:lvl9pPr>
              <a:defRPr sz="16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ES" dirty="0"/>
          </a:p>
        </p:txBody>
      </p:sp>
      <p:sp>
        <p:nvSpPr>
          <p:cNvPr id="5" name="4 Marcador de texto"/>
          <p:cNvSpPr>
            <a:spLocks noGrp="1"/>
          </p:cNvSpPr>
          <p:nvPr>
            <p:ph type="body" sz="quarter" idx="3"/>
          </p:nvPr>
        </p:nvSpPr>
        <p:spPr>
          <a:xfrm>
            <a:off x="5148064" y="2636912"/>
            <a:ext cx="2808312" cy="711770"/>
          </a:xfrm>
        </p:spPr>
        <p:txBody>
          <a:bodyPr anchor="b">
            <a:noAutofit/>
          </a:bodyPr>
          <a:lstStyle>
            <a:lvl1pPr marL="0" indent="0">
              <a:buNone/>
              <a:defRPr sz="18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6" name="5 Marcador de contenido"/>
          <p:cNvSpPr>
            <a:spLocks noGrp="1"/>
          </p:cNvSpPr>
          <p:nvPr>
            <p:ph sz="quarter" idx="4"/>
          </p:nvPr>
        </p:nvSpPr>
        <p:spPr>
          <a:xfrm>
            <a:off x="5149081" y="3428999"/>
            <a:ext cx="2807295" cy="2376265"/>
          </a:xfrm>
        </p:spPr>
        <p:txBody>
          <a:bodyPr>
            <a:normAutofit/>
          </a:bodyPr>
          <a:lstStyle>
            <a:lvl1pPr>
              <a:defRPr sz="2000">
                <a:solidFill>
                  <a:schemeClr val="tx1"/>
                </a:solidFill>
              </a:defRPr>
            </a:lvl1pPr>
            <a:lvl2pPr>
              <a:defRPr sz="1800">
                <a:solidFill>
                  <a:schemeClr val="tx1"/>
                </a:solidFill>
              </a:defRPr>
            </a:lvl2pPr>
            <a:lvl3pPr>
              <a:defRPr sz="1600">
                <a:solidFill>
                  <a:schemeClr val="tx1"/>
                </a:solidFill>
              </a:defRPr>
            </a:lvl3pPr>
            <a:lvl4pPr>
              <a:defRPr sz="1400">
                <a:solidFill>
                  <a:schemeClr val="tx1"/>
                </a:solidFill>
              </a:defRPr>
            </a:lvl4pPr>
            <a:lvl5pPr>
              <a:defRPr sz="1400">
                <a:solidFill>
                  <a:schemeClr val="tx1"/>
                </a:solidFill>
              </a:defRPr>
            </a:lvl5pPr>
            <a:lvl6pPr>
              <a:defRPr sz="1600"/>
            </a:lvl6pPr>
            <a:lvl7pPr>
              <a:defRPr sz="1600"/>
            </a:lvl7pPr>
            <a:lvl8pPr>
              <a:defRPr sz="1600"/>
            </a:lvl8pPr>
            <a:lvl9pPr>
              <a:defRPr sz="16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ES" dirty="0"/>
          </a:p>
        </p:txBody>
      </p:sp>
      <p:sp>
        <p:nvSpPr>
          <p:cNvPr id="7" name="6 Marcador de fecha"/>
          <p:cNvSpPr>
            <a:spLocks noGrp="1"/>
          </p:cNvSpPr>
          <p:nvPr>
            <p:ph type="dt" sz="half" idx="10"/>
          </p:nvPr>
        </p:nvSpPr>
        <p:spPr/>
        <p:txBody>
          <a:bodyPr/>
          <a:lstStyle/>
          <a:p>
            <a:fld id="{872DFDEC-8BA7-4214-8ECC-71B555B60C7E}" type="datetimeFigureOut">
              <a:rPr lang="es-ES" smtClean="0"/>
              <a:pPr/>
              <a:t>18/11/2017</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811D7D0E-E8DB-4A41-9E2F-7605E005E4C6}" type="slidenum">
              <a:rPr lang="es-ES" smtClean="0"/>
              <a:pPr/>
              <a:t>‹Nº›</a:t>
            </a:fld>
            <a:endParaRPr lang="es-ES"/>
          </a:p>
        </p:txBody>
      </p:sp>
    </p:spTree>
    <p:extLst>
      <p:ext uri="{BB962C8B-B14F-4D97-AF65-F5344CB8AC3E}">
        <p14:creationId xmlns:p14="http://schemas.microsoft.com/office/powerpoint/2010/main" val="41626882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2699792" y="2420888"/>
            <a:ext cx="3960440" cy="1584176"/>
          </a:xfrm>
        </p:spPr>
        <p:txBody>
          <a:bodyPr/>
          <a:lstStyle>
            <a:lvl1pPr>
              <a:defRPr b="1">
                <a:solidFill>
                  <a:schemeClr val="tx1"/>
                </a:solidFill>
                <a:latin typeface="Tahoma" pitchFamily="34" charset="0"/>
                <a:ea typeface="Tahoma" pitchFamily="34" charset="0"/>
                <a:cs typeface="Tahoma" pitchFamily="34" charset="0"/>
              </a:defRPr>
            </a:lvl1pPr>
          </a:lstStyle>
          <a:p>
            <a:r>
              <a:rPr lang="es-ES"/>
              <a:t>Haga clic para modificar el estilo de título del patrón</a:t>
            </a:r>
            <a:endParaRPr lang="es-ES" dirty="0"/>
          </a:p>
        </p:txBody>
      </p:sp>
      <p:sp>
        <p:nvSpPr>
          <p:cNvPr id="3" name="2 Marcador de fecha"/>
          <p:cNvSpPr>
            <a:spLocks noGrp="1"/>
          </p:cNvSpPr>
          <p:nvPr>
            <p:ph type="dt" sz="half" idx="10"/>
          </p:nvPr>
        </p:nvSpPr>
        <p:spPr/>
        <p:txBody>
          <a:bodyPr/>
          <a:lstStyle/>
          <a:p>
            <a:fld id="{872DFDEC-8BA7-4214-8ECC-71B555B60C7E}" type="datetimeFigureOut">
              <a:rPr lang="es-ES" smtClean="0"/>
              <a:pPr/>
              <a:t>18/11/2017</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811D7D0E-E8DB-4A41-9E2F-7605E005E4C6}" type="slidenum">
              <a:rPr lang="es-ES" smtClean="0"/>
              <a:pPr/>
              <a:t>‹Nº›</a:t>
            </a:fld>
            <a:endParaRPr lang="es-ES"/>
          </a:p>
        </p:txBody>
      </p:sp>
    </p:spTree>
    <p:extLst>
      <p:ext uri="{BB962C8B-B14F-4D97-AF65-F5344CB8AC3E}">
        <p14:creationId xmlns:p14="http://schemas.microsoft.com/office/powerpoint/2010/main" val="5558038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872DFDEC-8BA7-4214-8ECC-71B555B60C7E}" type="datetimeFigureOut">
              <a:rPr lang="es-ES" smtClean="0"/>
              <a:pPr/>
              <a:t>18/11/2017</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811D7D0E-E8DB-4A41-9E2F-7605E005E4C6}" type="slidenum">
              <a:rPr lang="es-ES" smtClean="0"/>
              <a:pPr/>
              <a:t>‹Nº›</a:t>
            </a:fld>
            <a:endParaRPr lang="es-ES"/>
          </a:p>
        </p:txBody>
      </p:sp>
    </p:spTree>
    <p:extLst>
      <p:ext uri="{BB962C8B-B14F-4D97-AF65-F5344CB8AC3E}">
        <p14:creationId xmlns:p14="http://schemas.microsoft.com/office/powerpoint/2010/main" val="18990510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691681" y="2780928"/>
            <a:ext cx="2880320" cy="742404"/>
          </a:xfrm>
        </p:spPr>
        <p:txBody>
          <a:bodyPr anchor="b"/>
          <a:lstStyle>
            <a:lvl1pPr algn="l">
              <a:defRPr sz="2000" b="1">
                <a:solidFill>
                  <a:schemeClr val="tx1"/>
                </a:solidFill>
              </a:defRPr>
            </a:lvl1pPr>
          </a:lstStyle>
          <a:p>
            <a:r>
              <a:rPr lang="es-ES"/>
              <a:t>Haga clic para modificar el estilo de título del patrón</a:t>
            </a:r>
            <a:endParaRPr lang="es-ES" dirty="0"/>
          </a:p>
        </p:txBody>
      </p:sp>
      <p:sp>
        <p:nvSpPr>
          <p:cNvPr id="3" name="2 Marcador de contenido"/>
          <p:cNvSpPr>
            <a:spLocks noGrp="1"/>
          </p:cNvSpPr>
          <p:nvPr>
            <p:ph idx="1"/>
          </p:nvPr>
        </p:nvSpPr>
        <p:spPr>
          <a:xfrm>
            <a:off x="4716016" y="2564905"/>
            <a:ext cx="3970784" cy="3456384"/>
          </a:xfrm>
        </p:spPr>
        <p:txBody>
          <a:bodyPr>
            <a:normAutofit/>
          </a:bodyPr>
          <a:lstStyle>
            <a:lvl1pPr>
              <a:defRPr sz="2400">
                <a:solidFill>
                  <a:schemeClr val="tx1"/>
                </a:solidFill>
              </a:defRPr>
            </a:lvl1pPr>
            <a:lvl2pPr>
              <a:defRPr sz="2000">
                <a:solidFill>
                  <a:schemeClr val="tx1"/>
                </a:solidFill>
              </a:defRPr>
            </a:lvl2pPr>
            <a:lvl3pPr>
              <a:defRPr sz="1800">
                <a:solidFill>
                  <a:schemeClr val="tx1"/>
                </a:solidFill>
              </a:defRPr>
            </a:lvl3pPr>
            <a:lvl4pPr>
              <a:defRPr sz="1600">
                <a:solidFill>
                  <a:schemeClr val="tx1"/>
                </a:solidFill>
              </a:defRPr>
            </a:lvl4pPr>
            <a:lvl5pPr>
              <a:defRPr sz="1600">
                <a:solidFill>
                  <a:schemeClr val="tx1"/>
                </a:solidFill>
              </a:defRPr>
            </a:lvl5pPr>
            <a:lvl6pPr>
              <a:defRPr sz="2000"/>
            </a:lvl6pPr>
            <a:lvl7pPr>
              <a:defRPr sz="2000"/>
            </a:lvl7pPr>
            <a:lvl8pPr>
              <a:defRPr sz="2000"/>
            </a:lvl8pPr>
            <a:lvl9pPr>
              <a:defRPr sz="20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ES" dirty="0"/>
          </a:p>
        </p:txBody>
      </p:sp>
      <p:sp>
        <p:nvSpPr>
          <p:cNvPr id="4" name="3 Marcador de texto"/>
          <p:cNvSpPr>
            <a:spLocks noGrp="1"/>
          </p:cNvSpPr>
          <p:nvPr>
            <p:ph type="body" sz="half" idx="2"/>
          </p:nvPr>
        </p:nvSpPr>
        <p:spPr>
          <a:xfrm>
            <a:off x="1691680" y="3645025"/>
            <a:ext cx="2880320" cy="2376264"/>
          </a:xfrm>
        </p:spPr>
        <p:txBody>
          <a:bodyPr/>
          <a:lstStyle>
            <a:lvl1pPr marL="0" indent="0">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5" name="4 Marcador de fecha"/>
          <p:cNvSpPr>
            <a:spLocks noGrp="1"/>
          </p:cNvSpPr>
          <p:nvPr>
            <p:ph type="dt" sz="half" idx="10"/>
          </p:nvPr>
        </p:nvSpPr>
        <p:spPr/>
        <p:txBody>
          <a:bodyPr/>
          <a:lstStyle/>
          <a:p>
            <a:fld id="{872DFDEC-8BA7-4214-8ECC-71B555B60C7E}" type="datetimeFigureOut">
              <a:rPr lang="es-ES" smtClean="0"/>
              <a:pPr/>
              <a:t>18/11/2017</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811D7D0E-E8DB-4A41-9E2F-7605E005E4C6}" type="slidenum">
              <a:rPr lang="es-ES" smtClean="0"/>
              <a:pPr/>
              <a:t>‹Nº›</a:t>
            </a:fld>
            <a:endParaRPr lang="es-ES"/>
          </a:p>
        </p:txBody>
      </p:sp>
    </p:spTree>
    <p:extLst>
      <p:ext uri="{BB962C8B-B14F-4D97-AF65-F5344CB8AC3E}">
        <p14:creationId xmlns:p14="http://schemas.microsoft.com/office/powerpoint/2010/main" val="28437608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3347864" y="5301208"/>
            <a:ext cx="4464496" cy="566738"/>
          </a:xfrm>
        </p:spPr>
        <p:txBody>
          <a:bodyPr anchor="b"/>
          <a:lstStyle>
            <a:lvl1pPr algn="l">
              <a:defRPr sz="2000" b="1">
                <a:solidFill>
                  <a:schemeClr val="tx1"/>
                </a:solidFill>
              </a:defRPr>
            </a:lvl1pPr>
          </a:lstStyle>
          <a:p>
            <a:r>
              <a:rPr lang="es-ES"/>
              <a:t>Haga clic para modificar el estilo de título del patrón</a:t>
            </a:r>
            <a:endParaRPr lang="es-ES" dirty="0"/>
          </a:p>
        </p:txBody>
      </p:sp>
      <p:sp>
        <p:nvSpPr>
          <p:cNvPr id="3" name="2 Marcador de posición de imagen"/>
          <p:cNvSpPr>
            <a:spLocks noGrp="1"/>
          </p:cNvSpPr>
          <p:nvPr>
            <p:ph type="pic" idx="1"/>
          </p:nvPr>
        </p:nvSpPr>
        <p:spPr>
          <a:xfrm>
            <a:off x="3347864" y="1844824"/>
            <a:ext cx="4464496" cy="3384375"/>
          </a:xfrm>
        </p:spPr>
        <p:txBody>
          <a:bodyPr/>
          <a:lstStyle>
            <a:lvl1pPr marL="0" indent="0">
              <a:buNone/>
              <a:defRPr sz="32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s-ES" dirty="0"/>
          </a:p>
        </p:txBody>
      </p:sp>
      <p:sp>
        <p:nvSpPr>
          <p:cNvPr id="4" name="3 Marcador de texto"/>
          <p:cNvSpPr>
            <a:spLocks noGrp="1"/>
          </p:cNvSpPr>
          <p:nvPr>
            <p:ph type="body" sz="half" idx="2"/>
          </p:nvPr>
        </p:nvSpPr>
        <p:spPr>
          <a:xfrm>
            <a:off x="3347864" y="5805264"/>
            <a:ext cx="4464496" cy="365918"/>
          </a:xfrm>
        </p:spPr>
        <p:txBody>
          <a:bodyPr/>
          <a:lstStyle>
            <a:lvl1pPr marL="0" indent="0">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5" name="4 Marcador de fecha"/>
          <p:cNvSpPr>
            <a:spLocks noGrp="1"/>
          </p:cNvSpPr>
          <p:nvPr>
            <p:ph type="dt" sz="half" idx="10"/>
          </p:nvPr>
        </p:nvSpPr>
        <p:spPr/>
        <p:txBody>
          <a:bodyPr/>
          <a:lstStyle/>
          <a:p>
            <a:fld id="{872DFDEC-8BA7-4214-8ECC-71B555B60C7E}" type="datetimeFigureOut">
              <a:rPr lang="es-ES" smtClean="0"/>
              <a:pPr/>
              <a:t>18/11/2017</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811D7D0E-E8DB-4A41-9E2F-7605E005E4C6}" type="slidenum">
              <a:rPr lang="es-ES" smtClean="0"/>
              <a:pPr/>
              <a:t>‹Nº›</a:t>
            </a:fld>
            <a:endParaRPr lang="es-ES"/>
          </a:p>
        </p:txBody>
      </p:sp>
    </p:spTree>
    <p:extLst>
      <p:ext uri="{BB962C8B-B14F-4D97-AF65-F5344CB8AC3E}">
        <p14:creationId xmlns:p14="http://schemas.microsoft.com/office/powerpoint/2010/main" val="9020157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a:xfrm>
            <a:off x="2267744" y="2492896"/>
            <a:ext cx="6429400" cy="580926"/>
          </a:xfrm>
        </p:spPr>
        <p:txBody>
          <a:bodyPr>
            <a:normAutofit/>
          </a:bodyPr>
          <a:lstStyle>
            <a:lvl1pPr>
              <a:defRPr sz="2000">
                <a:solidFill>
                  <a:schemeClr val="tx1"/>
                </a:solidFill>
              </a:defRPr>
            </a:lvl1pPr>
          </a:lstStyle>
          <a:p>
            <a:r>
              <a:rPr lang="es-ES"/>
              <a:t>Haga clic para modificar el estilo de título del patrón</a:t>
            </a:r>
            <a:endParaRPr lang="es-ES" dirty="0"/>
          </a:p>
        </p:txBody>
      </p:sp>
      <p:sp>
        <p:nvSpPr>
          <p:cNvPr id="3" name="2 Marcador de texto vertical"/>
          <p:cNvSpPr>
            <a:spLocks noGrp="1"/>
          </p:cNvSpPr>
          <p:nvPr>
            <p:ph type="body" orient="vert" idx="1"/>
          </p:nvPr>
        </p:nvSpPr>
        <p:spPr>
          <a:xfrm>
            <a:off x="2267744" y="3212976"/>
            <a:ext cx="6419056" cy="2913187"/>
          </a:xfrm>
        </p:spPr>
        <p:txBody>
          <a:bodyPr vert="eaVert"/>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ES" dirty="0"/>
          </a:p>
        </p:txBody>
      </p:sp>
      <p:sp>
        <p:nvSpPr>
          <p:cNvPr id="4" name="3 Marcador de fecha"/>
          <p:cNvSpPr>
            <a:spLocks noGrp="1"/>
          </p:cNvSpPr>
          <p:nvPr>
            <p:ph type="dt" sz="half" idx="10"/>
          </p:nvPr>
        </p:nvSpPr>
        <p:spPr/>
        <p:txBody>
          <a:bodyPr/>
          <a:lstStyle/>
          <a:p>
            <a:fld id="{872DFDEC-8BA7-4214-8ECC-71B555B60C7E}" type="datetimeFigureOut">
              <a:rPr lang="es-ES" smtClean="0"/>
              <a:pPr/>
              <a:t>18/11/2017</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811D7D0E-E8DB-4A41-9E2F-7605E005E4C6}" type="slidenum">
              <a:rPr lang="es-ES" smtClean="0"/>
              <a:pPr/>
              <a:t>‹Nº›</a:t>
            </a:fld>
            <a:endParaRPr lang="es-ES"/>
          </a:p>
        </p:txBody>
      </p:sp>
    </p:spTree>
    <p:extLst>
      <p:ext uri="{BB962C8B-B14F-4D97-AF65-F5344CB8AC3E}">
        <p14:creationId xmlns:p14="http://schemas.microsoft.com/office/powerpoint/2010/main" val="27575359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2" cstate="print">
            <a:lum/>
          </a:blip>
          <a:srcRect/>
          <a:stretch>
            <a:fillRect/>
          </a:stretch>
        </a:blipFill>
        <a:effectLst/>
      </p:bgPr>
    </p:bg>
    <p:spTree>
      <p:nvGrpSpPr>
        <p:cNvPr id="1" name=""/>
        <p:cNvGrpSpPr/>
        <p:nvPr/>
      </p:nvGrpSpPr>
      <p:grpSpPr>
        <a:xfrm>
          <a:off x="0" y="0"/>
          <a:ext cx="0" cy="0"/>
          <a:chOff x="0" y="0"/>
          <a:chExt cx="0" cy="0"/>
        </a:xfrm>
      </p:grpSpPr>
      <p:pic>
        <p:nvPicPr>
          <p:cNvPr id="9" name="8 Imagen" descr="PLANTILLAS PPT FINALES CON NUEVO LOGO-04.jpg"/>
          <p:cNvPicPr>
            <a:picLocks noChangeAspect="1"/>
          </p:cNvPicPr>
          <p:nvPr/>
        </p:nvPicPr>
        <p:blipFill>
          <a:blip r:embed="rId13" cstate="print"/>
          <a:stretch>
            <a:fillRect/>
          </a:stretch>
        </p:blipFill>
        <p:spPr>
          <a:xfrm>
            <a:off x="0" y="0"/>
            <a:ext cx="9144000" cy="6858000"/>
          </a:xfrm>
          <a:prstGeom prst="rect">
            <a:avLst/>
          </a:prstGeom>
        </p:spPr>
      </p:pic>
      <p:sp>
        <p:nvSpPr>
          <p:cNvPr id="2" name="1 Marcador de título"/>
          <p:cNvSpPr>
            <a:spLocks noGrp="1"/>
          </p:cNvSpPr>
          <p:nvPr>
            <p:ph type="title"/>
          </p:nvPr>
        </p:nvSpPr>
        <p:spPr>
          <a:xfrm>
            <a:off x="2627784" y="2636912"/>
            <a:ext cx="6069360" cy="576064"/>
          </a:xfrm>
          <a:prstGeom prst="rect">
            <a:avLst/>
          </a:prstGeom>
        </p:spPr>
        <p:txBody>
          <a:bodyPr vert="horz" lIns="91440" tIns="45720" rIns="91440" bIns="45720" rtlCol="0" anchor="ctr">
            <a:normAutofit/>
          </a:bodyPr>
          <a:lstStyle/>
          <a:p>
            <a:r>
              <a:rPr lang="es-ES" dirty="0"/>
              <a:t>Haga clic para modificar el estilo de título del patrón</a:t>
            </a:r>
          </a:p>
        </p:txBody>
      </p:sp>
      <p:sp>
        <p:nvSpPr>
          <p:cNvPr id="3" name="2 Marcador de texto"/>
          <p:cNvSpPr>
            <a:spLocks noGrp="1"/>
          </p:cNvSpPr>
          <p:nvPr>
            <p:ph type="body" idx="1"/>
          </p:nvPr>
        </p:nvSpPr>
        <p:spPr>
          <a:xfrm>
            <a:off x="2627784" y="3356992"/>
            <a:ext cx="6059016" cy="2769171"/>
          </a:xfrm>
          <a:prstGeom prst="rect">
            <a:avLst/>
          </a:prstGeom>
        </p:spPr>
        <p:txBody>
          <a:bodyPr vert="horz" lIns="91440" tIns="45720" rIns="91440" bIns="45720" rtlCol="0">
            <a:normAutofit/>
          </a:body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72DFDEC-8BA7-4214-8ECC-71B555B60C7E}" type="datetimeFigureOut">
              <a:rPr lang="es-ES" smtClean="0"/>
              <a:pPr/>
              <a:t>18/11/2017</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11D7D0E-E8DB-4A41-9E2F-7605E005E4C6}" type="slidenum">
              <a:rPr lang="es-ES" smtClean="0"/>
              <a:pPr/>
              <a:t>‹Nº›</a:t>
            </a:fld>
            <a:endParaRPr lang="es-ES"/>
          </a:p>
        </p:txBody>
      </p:sp>
    </p:spTree>
    <p:extLst>
      <p:ext uri="{BB962C8B-B14F-4D97-AF65-F5344CB8AC3E}">
        <p14:creationId xmlns:p14="http://schemas.microsoft.com/office/powerpoint/2010/main" val="37499930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Lst>
  <p:txStyles>
    <p:titleStyle>
      <a:lvl1pPr algn="l" defTabSz="914400" rtl="0" eaLnBrk="1" latinLnBrk="0" hangingPunct="1">
        <a:spcBef>
          <a:spcPct val="0"/>
        </a:spcBef>
        <a:buNone/>
        <a:defRPr sz="2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1511152" y="2420888"/>
            <a:ext cx="7056784" cy="1874639"/>
          </a:xfrm>
        </p:spPr>
        <p:txBody>
          <a:bodyPr>
            <a:noAutofit/>
          </a:bodyPr>
          <a:lstStyle/>
          <a:p>
            <a:pPr algn="ctr"/>
            <a:r>
              <a:rPr lang="es-ES" dirty="0" smtClean="0">
                <a:solidFill>
                  <a:srgbClr val="00B0F0"/>
                </a:solidFill>
                <a:effectLst>
                  <a:outerShdw blurRad="38100" dist="38100" dir="2700000" algn="tl">
                    <a:srgbClr val="000000">
                      <a:alpha val="43137"/>
                    </a:srgbClr>
                  </a:outerShdw>
                </a:effectLst>
              </a:rPr>
              <a:t>EL IMPACTO DE LA ADECUADA ORGANIZACIÓN DE ARCHIVOS PARA LA TRANSPARENCIA DE LA GESTION Y EL GOBIERNO ABIERTO</a:t>
            </a:r>
            <a:endParaRPr lang="es-ES" dirty="0">
              <a:solidFill>
                <a:srgbClr val="00B0F0"/>
              </a:solidFill>
              <a:effectLst>
                <a:outerShdw blurRad="38100" dist="38100" dir="2700000" algn="tl">
                  <a:srgbClr val="000000">
                    <a:alpha val="43137"/>
                  </a:srgbClr>
                </a:outerShdw>
              </a:effectLst>
            </a:endParaRPr>
          </a:p>
        </p:txBody>
      </p:sp>
      <p:sp>
        <p:nvSpPr>
          <p:cNvPr id="3" name="2 Subtítulo"/>
          <p:cNvSpPr>
            <a:spLocks noGrp="1"/>
          </p:cNvSpPr>
          <p:nvPr>
            <p:ph type="subTitle" idx="1"/>
          </p:nvPr>
        </p:nvSpPr>
        <p:spPr>
          <a:xfrm>
            <a:off x="3995936" y="4984506"/>
            <a:ext cx="3888432" cy="504056"/>
          </a:xfrm>
        </p:spPr>
        <p:txBody>
          <a:bodyPr>
            <a:noAutofit/>
          </a:bodyPr>
          <a:lstStyle/>
          <a:p>
            <a:pPr algn="just"/>
            <a:r>
              <a:rPr lang="es-ES" sz="1800" b="1" dirty="0" smtClean="0">
                <a:solidFill>
                  <a:schemeClr val="accent1">
                    <a:lumMod val="50000"/>
                  </a:schemeClr>
                </a:solidFill>
              </a:rPr>
              <a:t>Expositora: ANIBE MOSQUEIRA NEIRA </a:t>
            </a:r>
            <a:endParaRPr lang="es-ES" sz="1800" b="1" dirty="0">
              <a:solidFill>
                <a:schemeClr val="accent1">
                  <a:lumMod val="50000"/>
                </a:schemeClr>
              </a:solidFill>
            </a:endParaRPr>
          </a:p>
        </p:txBody>
      </p:sp>
      <p:sp>
        <p:nvSpPr>
          <p:cNvPr id="4" name="2 Subtítulo"/>
          <p:cNvSpPr txBox="1">
            <a:spLocks/>
          </p:cNvSpPr>
          <p:nvPr/>
        </p:nvSpPr>
        <p:spPr>
          <a:xfrm>
            <a:off x="251520" y="4984506"/>
            <a:ext cx="3744416" cy="2085802"/>
          </a:xfrm>
          <a:prstGeom prst="rect">
            <a:avLst/>
          </a:prstGeom>
        </p:spPr>
        <p:txBody>
          <a:bodyPr vert="horz" lIns="91440" tIns="45720" rIns="91440" bIns="45720" rtlCol="0">
            <a:noAutofit/>
          </a:bodyPr>
          <a:lstStyle>
            <a:lvl1pPr marL="0" indent="0" algn="l" defTabSz="914400" rtl="0" eaLnBrk="1" latinLnBrk="0" hangingPunct="1">
              <a:spcBef>
                <a:spcPct val="20000"/>
              </a:spcBef>
              <a:buFont typeface="Arial" pitchFamily="34" charset="0"/>
              <a:buNone/>
              <a:defRPr sz="1600" kern="1200">
                <a:solidFill>
                  <a:schemeClr val="tx1"/>
                </a:solidFill>
                <a:latin typeface="+mn-lt"/>
                <a:ea typeface="+mn-ea"/>
                <a:cs typeface="+mn-cs"/>
              </a:defRPr>
            </a:lvl1pPr>
            <a:lvl2pPr marL="457200" indent="0" algn="ctr" defTabSz="914400" rtl="0" eaLnBrk="1" latinLnBrk="0" hangingPunct="1">
              <a:spcBef>
                <a:spcPct val="20000"/>
              </a:spcBef>
              <a:buFont typeface="Arial" pitchFamily="34" charset="0"/>
              <a:buNone/>
              <a:defRPr sz="16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16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16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16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endParaRPr lang="es-ES" b="1" dirty="0">
              <a:solidFill>
                <a:schemeClr val="accent1">
                  <a:lumMod val="50000"/>
                </a:schemeClr>
              </a:solidFill>
            </a:endParaRPr>
          </a:p>
        </p:txBody>
      </p:sp>
    </p:spTree>
    <p:extLst>
      <p:ext uri="{BB962C8B-B14F-4D97-AF65-F5344CB8AC3E}">
        <p14:creationId xmlns:p14="http://schemas.microsoft.com/office/powerpoint/2010/main" val="72123088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051720" y="1556792"/>
            <a:ext cx="6048672" cy="576064"/>
          </a:xfrm>
        </p:spPr>
        <p:txBody>
          <a:bodyPr>
            <a:normAutofit fontScale="90000"/>
          </a:bodyPr>
          <a:lstStyle/>
          <a:p>
            <a:r>
              <a:rPr lang="es-PE" dirty="0"/>
              <a:t>Requisitos para una adecuada administración de archivos</a:t>
            </a:r>
          </a:p>
        </p:txBody>
      </p:sp>
      <p:sp>
        <p:nvSpPr>
          <p:cNvPr id="3" name="Marcador de contenido 2"/>
          <p:cNvSpPr>
            <a:spLocks noGrp="1"/>
          </p:cNvSpPr>
          <p:nvPr>
            <p:ph idx="1"/>
          </p:nvPr>
        </p:nvSpPr>
        <p:spPr>
          <a:xfrm>
            <a:off x="2699792" y="2636912"/>
            <a:ext cx="5184576" cy="2520280"/>
          </a:xfrm>
        </p:spPr>
        <p:txBody>
          <a:bodyPr>
            <a:noAutofit/>
          </a:bodyPr>
          <a:lstStyle/>
          <a:p>
            <a:pPr algn="just">
              <a:buFont typeface="Wingdings" panose="05000000000000000000" pitchFamily="2" charset="2"/>
              <a:buChar char="ü"/>
            </a:pPr>
            <a:r>
              <a:rPr lang="es-PE" dirty="0"/>
              <a:t>Aplicar los procesos técnicos archivísticos en cada en una de las etapas de los documentos, que aseguren la confidencialidad, integridad y disponibilidad de los documentos, teniendo en cuenta que los documentos generados y recibidos en la entidad no tienen únicamente importancia en la esfera interna de la institución, también tienen una dimensión externa, ya que garantizan tanto derechos como deberes, tanto de la administración como de los ciudadanos, y pueden ser objeto de control, verificación y auditoría de las actuaciones desarrolladas por la administración.</a:t>
            </a:r>
          </a:p>
          <a:p>
            <a:pPr algn="just">
              <a:buFont typeface="Wingdings" panose="05000000000000000000" pitchFamily="2" charset="2"/>
              <a:buChar char="ü"/>
            </a:pPr>
            <a:endParaRPr lang="es-PE" dirty="0"/>
          </a:p>
          <a:p>
            <a:pPr algn="just">
              <a:buFont typeface="Wingdings" panose="05000000000000000000" pitchFamily="2" charset="2"/>
              <a:buChar char="ü"/>
            </a:pPr>
            <a:r>
              <a:rPr lang="es-MX" dirty="0"/>
              <a:t>Capacitar y sensibilizar en forma permanente al personal en materias de gestión documental y archivos.</a:t>
            </a:r>
          </a:p>
          <a:p>
            <a:endParaRPr lang="es-PE" dirty="0"/>
          </a:p>
        </p:txBody>
      </p:sp>
      <p:sp>
        <p:nvSpPr>
          <p:cNvPr id="4" name="AutoShape 2" descr="Resultado de imagen para requisitos gif"/>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PE"/>
          </a:p>
        </p:txBody>
      </p:sp>
      <p:pic>
        <p:nvPicPr>
          <p:cNvPr id="5" name="Imagen 4"/>
          <p:cNvPicPr>
            <a:picLocks noChangeAspect="1"/>
          </p:cNvPicPr>
          <p:nvPr/>
        </p:nvPicPr>
        <p:blipFill rotWithShape="1">
          <a:blip r:embed="rId2"/>
          <a:srcRect r="41070"/>
          <a:stretch/>
        </p:blipFill>
        <p:spPr>
          <a:xfrm>
            <a:off x="426889" y="2852936"/>
            <a:ext cx="2266103" cy="2880320"/>
          </a:xfrm>
          <a:prstGeom prst="rect">
            <a:avLst/>
          </a:prstGeom>
        </p:spPr>
      </p:pic>
    </p:spTree>
    <p:extLst>
      <p:ext uri="{BB962C8B-B14F-4D97-AF65-F5344CB8AC3E}">
        <p14:creationId xmlns:p14="http://schemas.microsoft.com/office/powerpoint/2010/main" val="30082984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259632" y="1124744"/>
            <a:ext cx="6984776" cy="432048"/>
          </a:xfrm>
        </p:spPr>
        <p:txBody>
          <a:bodyPr>
            <a:noAutofit/>
          </a:bodyPr>
          <a:lstStyle/>
          <a:p>
            <a:pPr algn="ctr"/>
            <a:r>
              <a:rPr lang="es-PE" sz="2000" b="1" dirty="0" smtClean="0"/>
              <a:t>EL IMPACTO DE LA ADECUADA ORGANIZACIÓN DE ARCHIVOS PARA LA TRANSPARENCIA DE LA GESTION Y EL GOBIERNO ABIERTO</a:t>
            </a:r>
            <a:endParaRPr lang="es-PE" sz="2000" b="1" dirty="0"/>
          </a:p>
        </p:txBody>
      </p:sp>
      <p:graphicFrame>
        <p:nvGraphicFramePr>
          <p:cNvPr id="6" name="Diagrama 5"/>
          <p:cNvGraphicFramePr/>
          <p:nvPr>
            <p:extLst>
              <p:ext uri="{D42A27DB-BD31-4B8C-83A1-F6EECF244321}">
                <p14:modId xmlns:p14="http://schemas.microsoft.com/office/powerpoint/2010/main" val="2124067593"/>
              </p:ext>
            </p:extLst>
          </p:nvPr>
        </p:nvGraphicFramePr>
        <p:xfrm>
          <a:off x="1619672" y="1772816"/>
          <a:ext cx="6336704" cy="46085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0750406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87624" y="1340768"/>
            <a:ext cx="6984776" cy="432048"/>
          </a:xfrm>
        </p:spPr>
        <p:txBody>
          <a:bodyPr>
            <a:noAutofit/>
          </a:bodyPr>
          <a:lstStyle/>
          <a:p>
            <a:pPr algn="ctr"/>
            <a:r>
              <a:rPr lang="es-PE" sz="2000" b="1" dirty="0" smtClean="0"/>
              <a:t>EL IMPACTO DE LA ADECUADA ORGANIZACIÓN DE ARCHIVOS PARA LA TRANSPARENCIA DE LA GESTION Y EL GOBIERNO ABIERTO</a:t>
            </a:r>
            <a:endParaRPr lang="es-PE" sz="2000" b="1" dirty="0"/>
          </a:p>
        </p:txBody>
      </p:sp>
      <p:graphicFrame>
        <p:nvGraphicFramePr>
          <p:cNvPr id="6" name="Diagrama 5"/>
          <p:cNvGraphicFramePr/>
          <p:nvPr>
            <p:extLst>
              <p:ext uri="{D42A27DB-BD31-4B8C-83A1-F6EECF244321}">
                <p14:modId xmlns:p14="http://schemas.microsoft.com/office/powerpoint/2010/main" val="2715450261"/>
              </p:ext>
            </p:extLst>
          </p:nvPr>
        </p:nvGraphicFramePr>
        <p:xfrm>
          <a:off x="1619672" y="2132856"/>
          <a:ext cx="6192688" cy="44960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8139959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Resultado de imagen para GRACIA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9712" y="3140968"/>
            <a:ext cx="4029195" cy="10801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346481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87624" y="1124744"/>
            <a:ext cx="7344816" cy="1368152"/>
          </a:xfrm>
        </p:spPr>
        <p:txBody>
          <a:bodyPr>
            <a:normAutofit/>
          </a:bodyPr>
          <a:lstStyle/>
          <a:p>
            <a:r>
              <a:rPr lang="es-MX" b="1" u="sng" dirty="0"/>
              <a:t>Política Nacional de Modernización de la Gestión Pública</a:t>
            </a:r>
            <a:r>
              <a:rPr lang="es-MX" dirty="0"/>
              <a:t/>
            </a:r>
            <a:br>
              <a:rPr lang="es-MX" dirty="0"/>
            </a:br>
            <a:endParaRPr lang="es-MX" dirty="0"/>
          </a:p>
        </p:txBody>
      </p:sp>
      <p:sp>
        <p:nvSpPr>
          <p:cNvPr id="3" name="Marcador de contenido 2"/>
          <p:cNvSpPr>
            <a:spLocks noGrp="1"/>
          </p:cNvSpPr>
          <p:nvPr>
            <p:ph idx="1"/>
          </p:nvPr>
        </p:nvSpPr>
        <p:spPr>
          <a:xfrm>
            <a:off x="631064" y="2485623"/>
            <a:ext cx="4949047" cy="3895705"/>
          </a:xfrm>
        </p:spPr>
        <p:txBody>
          <a:bodyPr>
            <a:normAutofit/>
          </a:bodyPr>
          <a:lstStyle/>
          <a:p>
            <a:pPr marL="0" indent="0">
              <a:buNone/>
            </a:pPr>
            <a:r>
              <a:rPr lang="es-PE" sz="1800" dirty="0" smtClean="0"/>
              <a:t>DS 004-2013-PCM aprueba la Política </a:t>
            </a:r>
            <a:r>
              <a:rPr lang="es-PE" sz="1800" dirty="0"/>
              <a:t>Nacional de Modernización del Estado al 2021 </a:t>
            </a:r>
          </a:p>
          <a:p>
            <a:pPr marL="0" indent="0">
              <a:buNone/>
            </a:pPr>
            <a:endParaRPr lang="es-PE" sz="1800" dirty="0" smtClean="0"/>
          </a:p>
          <a:p>
            <a:r>
              <a:rPr lang="es-MX" sz="1800" dirty="0" smtClean="0"/>
              <a:t>Mejorar </a:t>
            </a:r>
            <a:r>
              <a:rPr lang="es-MX" sz="1800" dirty="0"/>
              <a:t>el desempeño general del Estado en su capacidad de brindar servicios al ciudadano. Busca un estado moderno, ágil, productivo y transparente que obtiene resultados en favor del ciudadano</a:t>
            </a:r>
            <a:r>
              <a:rPr lang="es-MX" sz="1800" dirty="0" smtClean="0"/>
              <a:t>.</a:t>
            </a:r>
          </a:p>
          <a:p>
            <a:endParaRPr lang="es-MX" sz="1800" dirty="0"/>
          </a:p>
          <a:p>
            <a:r>
              <a:rPr lang="es-MX" sz="1800" dirty="0"/>
              <a:t>Generar las condiciones para lograr un crecimiento sostenible que nos lleve a un desarrollo económico y social.</a:t>
            </a:r>
          </a:p>
          <a:p>
            <a:endParaRPr lang="es-MX" sz="1800" dirty="0"/>
          </a:p>
        </p:txBody>
      </p:sp>
      <p:pic>
        <p:nvPicPr>
          <p:cNvPr id="4" name="Imagen 3"/>
          <p:cNvPicPr>
            <a:picLocks noChangeAspect="1"/>
          </p:cNvPicPr>
          <p:nvPr/>
        </p:nvPicPr>
        <p:blipFill>
          <a:blip r:embed="rId2"/>
          <a:stretch>
            <a:fillRect/>
          </a:stretch>
        </p:blipFill>
        <p:spPr>
          <a:xfrm>
            <a:off x="5555640" y="2745482"/>
            <a:ext cx="2857500" cy="3311252"/>
          </a:xfrm>
          <a:prstGeom prst="rect">
            <a:avLst/>
          </a:prstGeom>
        </p:spPr>
      </p:pic>
    </p:spTree>
    <p:extLst>
      <p:ext uri="{BB962C8B-B14F-4D97-AF65-F5344CB8AC3E}">
        <p14:creationId xmlns:p14="http://schemas.microsoft.com/office/powerpoint/2010/main" val="63228149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68224" y="1124744"/>
            <a:ext cx="7344816" cy="504056"/>
          </a:xfrm>
        </p:spPr>
        <p:txBody>
          <a:bodyPr>
            <a:normAutofit/>
          </a:bodyPr>
          <a:lstStyle/>
          <a:p>
            <a:pPr algn="ctr"/>
            <a:r>
              <a:rPr lang="es-MX" b="1" u="sng" dirty="0"/>
              <a:t>¿Cómo lograrlo?</a:t>
            </a:r>
            <a:endParaRPr lang="es-MX" dirty="0"/>
          </a:p>
        </p:txBody>
      </p:sp>
      <p:pic>
        <p:nvPicPr>
          <p:cNvPr id="5" name="Marcador de contenido 4" descr="C:\Users\Admi\Desktop\Pilares de la modernizacion.jp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81300" y="1844824"/>
            <a:ext cx="7488832" cy="3960440"/>
          </a:xfrm>
          <a:prstGeom prst="rect">
            <a:avLst/>
          </a:prstGeom>
          <a:noFill/>
          <a:ln>
            <a:noFill/>
          </a:ln>
        </p:spPr>
      </p:pic>
      <p:sp>
        <p:nvSpPr>
          <p:cNvPr id="6" name="Flecha izquierda y derecha 5"/>
          <p:cNvSpPr/>
          <p:nvPr/>
        </p:nvSpPr>
        <p:spPr>
          <a:xfrm>
            <a:off x="1081300" y="6281936"/>
            <a:ext cx="7269432" cy="576064"/>
          </a:xfrm>
          <a:prstGeom prst="leftRight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s-MX" dirty="0"/>
              <a:t>Política Nacional de Modernización de la Gestión Pública</a:t>
            </a:r>
          </a:p>
        </p:txBody>
      </p:sp>
    </p:spTree>
    <p:extLst>
      <p:ext uri="{BB962C8B-B14F-4D97-AF65-F5344CB8AC3E}">
        <p14:creationId xmlns:p14="http://schemas.microsoft.com/office/powerpoint/2010/main" val="390884298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7"/>
          <p:cNvSpPr>
            <a:spLocks noGrp="1"/>
          </p:cNvSpPr>
          <p:nvPr>
            <p:ph type="title"/>
          </p:nvPr>
        </p:nvSpPr>
        <p:spPr>
          <a:xfrm>
            <a:off x="2555776" y="735541"/>
            <a:ext cx="6048672" cy="576064"/>
          </a:xfrm>
        </p:spPr>
        <p:txBody>
          <a:bodyPr>
            <a:normAutofit fontScale="90000"/>
          </a:bodyPr>
          <a:lstStyle/>
          <a:p>
            <a:r>
              <a:rPr lang="es-MX" altLang="es-MX" b="1" u="sng" dirty="0">
                <a:latin typeface="Arial" panose="020B0604020202020204" pitchFamily="34" charset="0"/>
                <a:ea typeface="Calibri" panose="020F0502020204030204" pitchFamily="34" charset="0"/>
                <a:cs typeface="Arial" panose="020B0604020202020204" pitchFamily="34" charset="0"/>
              </a:rPr>
              <a:t>Gobierno abierto </a:t>
            </a:r>
            <a:r>
              <a:rPr lang="es-MX" altLang="es-MX" sz="1200" dirty="0"/>
              <a:t/>
            </a:r>
            <a:br>
              <a:rPr lang="es-MX" altLang="es-MX" sz="1200" dirty="0"/>
            </a:br>
            <a:endParaRPr lang="es-MX" dirty="0"/>
          </a:p>
        </p:txBody>
      </p:sp>
      <p:sp>
        <p:nvSpPr>
          <p:cNvPr id="10" name="Rectangle 8"/>
          <p:cNvSpPr>
            <a:spLocks noChangeArrowheads="1"/>
          </p:cNvSpPr>
          <p:nvPr/>
        </p:nvSpPr>
        <p:spPr bwMode="auto">
          <a:xfrm>
            <a:off x="323528" y="1003829"/>
            <a:ext cx="5256584" cy="2739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s-MX" altLang="es-MX" sz="20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Es uno de los tres (03) ejes transversales del Plan de Modernizaci</a:t>
            </a:r>
            <a:r>
              <a:rPr kumimoji="0" lang="es-MX" altLang="es-MX" sz="20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ó</a:t>
            </a:r>
            <a:r>
              <a:rPr kumimoji="0" lang="es-MX" altLang="es-MX" sz="20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n de la Gestión Pública.</a:t>
            </a:r>
            <a:endParaRPr kumimoji="0" lang="es-MX" altLang="es-MX" sz="1100" b="0" i="0" u="none" strike="noStrike" cap="none" normalizeH="0" baseline="0" dirty="0" smtClean="0">
              <a:ln>
                <a:noFill/>
              </a:ln>
              <a:solidFill>
                <a:schemeClr val="tx1"/>
              </a:solidFill>
              <a:effectLst/>
            </a:endParaRP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s-MX" altLang="es-MX" sz="20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Es una forma de transparentar la gesti</a:t>
            </a:r>
            <a:r>
              <a:rPr kumimoji="0" lang="es-MX" altLang="es-MX" sz="20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ó</a:t>
            </a:r>
            <a:r>
              <a:rPr kumimoji="0" lang="es-MX" altLang="es-MX" sz="20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n</a:t>
            </a:r>
            <a:endParaRPr kumimoji="0" lang="es-MX" altLang="es-MX" sz="1100" b="0" i="0" u="none" strike="noStrike" cap="none" normalizeH="0" baseline="0" dirty="0" smtClean="0">
              <a:ln>
                <a:noFill/>
              </a:ln>
              <a:solidFill>
                <a:schemeClr val="tx1"/>
              </a:solidFill>
              <a:effectLst/>
            </a:endParaRP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s-MX" altLang="es-MX" sz="20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Que el Estado deje de ser esa caja obscura donde el ciudadano no tiene acceso y</a:t>
            </a:r>
            <a:r>
              <a:rPr kumimoji="0" lang="es-MX" altLang="es-MX" sz="2000" b="1" i="0" u="sng"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kumimoji="0" lang="es-MX" altLang="es-MX" sz="20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no sabe que se hace.</a:t>
            </a:r>
            <a:endParaRPr kumimoji="0" lang="es-MX" altLang="es-MX" sz="11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MX" altLang="es-MX" sz="3200" b="0" i="0" u="none" strike="noStrike" cap="none" normalizeH="0" baseline="0" dirty="0" smtClean="0">
              <a:ln>
                <a:noFill/>
              </a:ln>
              <a:solidFill>
                <a:schemeClr val="tx1"/>
              </a:solidFill>
              <a:effectLst/>
              <a:latin typeface="Arial" panose="020B0604020202020204" pitchFamily="34" charset="0"/>
            </a:endParaRPr>
          </a:p>
        </p:txBody>
      </p:sp>
      <p:sp>
        <p:nvSpPr>
          <p:cNvPr id="11" name="Rectangle 9"/>
          <p:cNvSpPr>
            <a:spLocks noChangeArrowheads="1"/>
          </p:cNvSpPr>
          <p:nvPr/>
        </p:nvSpPr>
        <p:spPr bwMode="auto">
          <a:xfrm>
            <a:off x="2123728" y="5733256"/>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MX"/>
          </a:p>
        </p:txBody>
      </p:sp>
      <p:sp>
        <p:nvSpPr>
          <p:cNvPr id="12" name="Rectángulo 11"/>
          <p:cNvSpPr/>
          <p:nvPr/>
        </p:nvSpPr>
        <p:spPr>
          <a:xfrm>
            <a:off x="1475656" y="6516052"/>
            <a:ext cx="7416824" cy="369332"/>
          </a:xfrm>
          <a:prstGeom prst="rect">
            <a:avLst/>
          </a:prstGeom>
        </p:spPr>
        <p:txBody>
          <a:bodyPr wrap="square">
            <a:spAutoFit/>
          </a:bodyPr>
          <a:lstStyle/>
          <a:p>
            <a:r>
              <a:rPr lang="es-MX" dirty="0"/>
              <a:t>“La esposa del César no solo debe ser honesta sino también parecerlo”</a:t>
            </a:r>
          </a:p>
        </p:txBody>
      </p:sp>
      <p:pic>
        <p:nvPicPr>
          <p:cNvPr id="13" name="Imagen 12"/>
          <p:cNvPicPr>
            <a:picLocks noChangeAspect="1"/>
          </p:cNvPicPr>
          <p:nvPr/>
        </p:nvPicPr>
        <p:blipFill rotWithShape="1">
          <a:blip r:embed="rId2"/>
          <a:srcRect b="16469"/>
          <a:stretch/>
        </p:blipFill>
        <p:spPr>
          <a:xfrm>
            <a:off x="1498497" y="3604430"/>
            <a:ext cx="6336704" cy="2586026"/>
          </a:xfrm>
          <a:prstGeom prst="rect">
            <a:avLst/>
          </a:prstGeom>
        </p:spPr>
      </p:pic>
      <p:pic>
        <p:nvPicPr>
          <p:cNvPr id="2" name="Imagen 1"/>
          <p:cNvPicPr>
            <a:picLocks noChangeAspect="1"/>
          </p:cNvPicPr>
          <p:nvPr/>
        </p:nvPicPr>
        <p:blipFill>
          <a:blip r:embed="rId3"/>
          <a:stretch>
            <a:fillRect/>
          </a:stretch>
        </p:blipFill>
        <p:spPr>
          <a:xfrm>
            <a:off x="5576648" y="1003829"/>
            <a:ext cx="2959535" cy="2297992"/>
          </a:xfrm>
          <a:prstGeom prst="rect">
            <a:avLst/>
          </a:prstGeom>
        </p:spPr>
      </p:pic>
    </p:spTree>
    <p:extLst>
      <p:ext uri="{BB962C8B-B14F-4D97-AF65-F5344CB8AC3E}">
        <p14:creationId xmlns:p14="http://schemas.microsoft.com/office/powerpoint/2010/main" val="416214158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267744" y="1268760"/>
            <a:ext cx="6048672" cy="576064"/>
          </a:xfrm>
        </p:spPr>
        <p:txBody>
          <a:bodyPr/>
          <a:lstStyle/>
          <a:p>
            <a:r>
              <a:rPr lang="es-MX" b="1" u="sng" dirty="0"/>
              <a:t>Transparencia de la Gestión</a:t>
            </a:r>
            <a:endParaRPr lang="es-MX" dirty="0"/>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3825648672"/>
              </p:ext>
            </p:extLst>
          </p:nvPr>
        </p:nvGraphicFramePr>
        <p:xfrm>
          <a:off x="683568" y="2204864"/>
          <a:ext cx="8136904" cy="41044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2738737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15616" y="1268760"/>
            <a:ext cx="7344816" cy="360040"/>
          </a:xfrm>
        </p:spPr>
        <p:txBody>
          <a:bodyPr>
            <a:noAutofit/>
          </a:bodyPr>
          <a:lstStyle/>
          <a:p>
            <a:r>
              <a:rPr lang="es-MX" b="1" dirty="0"/>
              <a:t>Impacto de una </a:t>
            </a:r>
            <a:r>
              <a:rPr lang="es-MX" b="1" u="sng" dirty="0"/>
              <a:t>inadecuada</a:t>
            </a:r>
            <a:r>
              <a:rPr lang="es-MX" b="1" dirty="0"/>
              <a:t> administración de archivos</a:t>
            </a:r>
            <a:br>
              <a:rPr lang="es-MX" b="1" dirty="0"/>
            </a:br>
            <a:endParaRPr lang="es-MX" b="1" dirty="0"/>
          </a:p>
        </p:txBody>
      </p:sp>
      <p:graphicFrame>
        <p:nvGraphicFramePr>
          <p:cNvPr id="4" name="Diagrama 3"/>
          <p:cNvGraphicFramePr/>
          <p:nvPr>
            <p:extLst>
              <p:ext uri="{D42A27DB-BD31-4B8C-83A1-F6EECF244321}">
                <p14:modId xmlns:p14="http://schemas.microsoft.com/office/powerpoint/2010/main" val="3802968492"/>
              </p:ext>
            </p:extLst>
          </p:nvPr>
        </p:nvGraphicFramePr>
        <p:xfrm>
          <a:off x="1475656" y="1700808"/>
          <a:ext cx="7080448" cy="50563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9192476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43608" y="1340768"/>
            <a:ext cx="7344816" cy="360040"/>
          </a:xfrm>
        </p:spPr>
        <p:txBody>
          <a:bodyPr>
            <a:noAutofit/>
          </a:bodyPr>
          <a:lstStyle/>
          <a:p>
            <a:r>
              <a:rPr lang="es-MX" b="1" dirty="0"/>
              <a:t>Impacto de una </a:t>
            </a:r>
            <a:r>
              <a:rPr lang="es-MX" b="1" u="sng" dirty="0"/>
              <a:t>inadecuada</a:t>
            </a:r>
            <a:r>
              <a:rPr lang="es-MX" b="1" dirty="0"/>
              <a:t> administración de archivos</a:t>
            </a:r>
            <a:br>
              <a:rPr lang="es-MX" b="1" dirty="0"/>
            </a:br>
            <a:endParaRPr lang="es-MX" b="1" dirty="0"/>
          </a:p>
        </p:txBody>
      </p:sp>
      <p:graphicFrame>
        <p:nvGraphicFramePr>
          <p:cNvPr id="4" name="Diagrama 3"/>
          <p:cNvGraphicFramePr/>
          <p:nvPr>
            <p:extLst>
              <p:ext uri="{D42A27DB-BD31-4B8C-83A1-F6EECF244321}">
                <p14:modId xmlns:p14="http://schemas.microsoft.com/office/powerpoint/2010/main" val="2633741085"/>
              </p:ext>
            </p:extLst>
          </p:nvPr>
        </p:nvGraphicFramePr>
        <p:xfrm>
          <a:off x="1498317" y="1892613"/>
          <a:ext cx="6792416" cy="49843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5536619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835696" y="2708920"/>
            <a:ext cx="6048672" cy="930562"/>
          </a:xfrm>
        </p:spPr>
        <p:txBody>
          <a:bodyPr>
            <a:noAutofit/>
          </a:bodyPr>
          <a:lstStyle/>
          <a:p>
            <a:pPr algn="just"/>
            <a:r>
              <a:rPr lang="es-PE" sz="1800" dirty="0" smtClean="0"/>
              <a:t>La Administración de los archivos  como todo proceso técnico pasa por estas cuatro etapas, luego de la evaluación está debe pasar por una retroalimentación con el fin implementar las mejoras necesarias</a:t>
            </a:r>
            <a:endParaRPr lang="es-PE" sz="1800" dirty="0"/>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2711207246"/>
              </p:ext>
            </p:extLst>
          </p:nvPr>
        </p:nvGraphicFramePr>
        <p:xfrm>
          <a:off x="1835696" y="3582309"/>
          <a:ext cx="6480720" cy="236697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Flecha izquierda 4"/>
          <p:cNvSpPr/>
          <p:nvPr/>
        </p:nvSpPr>
        <p:spPr>
          <a:xfrm>
            <a:off x="2267744" y="5517232"/>
            <a:ext cx="5184576" cy="432048"/>
          </a:xfrm>
          <a:prstGeom prst="leftArrow">
            <a:avLst>
              <a:gd name="adj1" fmla="val 68519"/>
              <a:gd name="adj2" fmla="val 176545"/>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s-PE" dirty="0" smtClean="0"/>
              <a:t>Retroalimentar</a:t>
            </a:r>
            <a:endParaRPr lang="es-PE" dirty="0"/>
          </a:p>
        </p:txBody>
      </p:sp>
      <p:sp>
        <p:nvSpPr>
          <p:cNvPr id="6" name="Título 1"/>
          <p:cNvSpPr txBox="1">
            <a:spLocks/>
          </p:cNvSpPr>
          <p:nvPr/>
        </p:nvSpPr>
        <p:spPr>
          <a:xfrm>
            <a:off x="1691680" y="1700808"/>
            <a:ext cx="6048672" cy="576064"/>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2400" kern="1200">
                <a:solidFill>
                  <a:schemeClr val="tx1"/>
                </a:solidFill>
                <a:latin typeface="+mj-lt"/>
                <a:ea typeface="+mj-ea"/>
                <a:cs typeface="+mj-cs"/>
              </a:defRPr>
            </a:lvl1pPr>
          </a:lstStyle>
          <a:p>
            <a:pPr algn="ctr"/>
            <a:r>
              <a:rPr lang="es-PE" dirty="0" smtClean="0"/>
              <a:t>La Administración de los archivos</a:t>
            </a:r>
            <a:endParaRPr lang="es-PE" dirty="0"/>
          </a:p>
        </p:txBody>
      </p:sp>
    </p:spTree>
    <p:extLst>
      <p:ext uri="{BB962C8B-B14F-4D97-AF65-F5344CB8AC3E}">
        <p14:creationId xmlns:p14="http://schemas.microsoft.com/office/powerpoint/2010/main" val="214265269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43608" y="1268760"/>
            <a:ext cx="7632848" cy="576064"/>
          </a:xfrm>
        </p:spPr>
        <p:txBody>
          <a:bodyPr>
            <a:normAutofit fontScale="90000"/>
          </a:bodyPr>
          <a:lstStyle/>
          <a:p>
            <a:r>
              <a:rPr lang="es-MX" b="1" dirty="0" smtClean="0"/>
              <a:t>Requisitos para </a:t>
            </a:r>
            <a:r>
              <a:rPr lang="es-MX" b="1" dirty="0"/>
              <a:t>una </a:t>
            </a:r>
            <a:r>
              <a:rPr lang="es-MX" b="1" u="sng" dirty="0" smtClean="0"/>
              <a:t>adecuada</a:t>
            </a:r>
            <a:r>
              <a:rPr lang="es-MX" b="1" dirty="0" smtClean="0"/>
              <a:t> </a:t>
            </a:r>
            <a:r>
              <a:rPr lang="es-MX" b="1" dirty="0"/>
              <a:t>administración de archivos</a:t>
            </a:r>
            <a:br>
              <a:rPr lang="es-MX" b="1" dirty="0"/>
            </a:br>
            <a:endParaRPr lang="es-MX" dirty="0"/>
          </a:p>
        </p:txBody>
      </p:sp>
      <p:sp>
        <p:nvSpPr>
          <p:cNvPr id="3" name="Marcador de contenido 2"/>
          <p:cNvSpPr>
            <a:spLocks noGrp="1"/>
          </p:cNvSpPr>
          <p:nvPr>
            <p:ph idx="1"/>
          </p:nvPr>
        </p:nvSpPr>
        <p:spPr>
          <a:xfrm>
            <a:off x="539552" y="1858888"/>
            <a:ext cx="6040313" cy="4248472"/>
          </a:xfrm>
        </p:spPr>
        <p:txBody>
          <a:bodyPr>
            <a:noAutofit/>
          </a:bodyPr>
          <a:lstStyle/>
          <a:p>
            <a:pPr algn="just">
              <a:buFont typeface="Wingdings" panose="05000000000000000000" pitchFamily="2" charset="2"/>
              <a:buChar char="ü"/>
            </a:pPr>
            <a:endParaRPr lang="es-PE" dirty="0" smtClean="0"/>
          </a:p>
          <a:p>
            <a:pPr algn="just">
              <a:buFont typeface="Wingdings" panose="05000000000000000000" pitchFamily="2" charset="2"/>
              <a:buChar char="ü"/>
            </a:pPr>
            <a:r>
              <a:rPr lang="es-PE" dirty="0" smtClean="0"/>
              <a:t>Elaborar un diagnóstico situacional de la gestión documental y archivos de la entidad.</a:t>
            </a:r>
          </a:p>
          <a:p>
            <a:pPr algn="just">
              <a:buFont typeface="Wingdings" panose="05000000000000000000" pitchFamily="2" charset="2"/>
              <a:buChar char="ü"/>
            </a:pPr>
            <a:endParaRPr lang="es-PE" dirty="0" smtClean="0"/>
          </a:p>
          <a:p>
            <a:pPr algn="just">
              <a:buFont typeface="Wingdings" panose="05000000000000000000" pitchFamily="2" charset="2"/>
              <a:buChar char="ü"/>
            </a:pPr>
            <a:r>
              <a:rPr lang="es-PE" dirty="0" smtClean="0"/>
              <a:t>Formular el Plan de Trabajo de Gestión y Archivo para </a:t>
            </a:r>
            <a:r>
              <a:rPr lang="es-PE" dirty="0"/>
              <a:t>la correcta y efectiva </a:t>
            </a:r>
            <a:r>
              <a:rPr lang="es-PE" dirty="0" smtClean="0"/>
              <a:t>implementación de estrategias y recursos que </a:t>
            </a:r>
            <a:r>
              <a:rPr lang="es-PE" dirty="0"/>
              <a:t>favorezcan la gestión de la información y del conocimiento</a:t>
            </a:r>
            <a:r>
              <a:rPr lang="es-PE" dirty="0" smtClean="0"/>
              <a:t> dentro de la entidad con la finalidad de fortalecer el acceso </a:t>
            </a:r>
            <a:r>
              <a:rPr lang="es-PE" dirty="0"/>
              <a:t>a la información y </a:t>
            </a:r>
            <a:r>
              <a:rPr lang="es-PE" dirty="0" smtClean="0"/>
              <a:t>documentación hacia la ciudadanía. </a:t>
            </a:r>
          </a:p>
          <a:p>
            <a:pPr algn="just">
              <a:buFont typeface="Wingdings" panose="05000000000000000000" pitchFamily="2" charset="2"/>
              <a:buChar char="ü"/>
            </a:pPr>
            <a:endParaRPr lang="es-PE" dirty="0"/>
          </a:p>
          <a:p>
            <a:pPr algn="just">
              <a:buFont typeface="Wingdings" panose="05000000000000000000" pitchFamily="2" charset="2"/>
              <a:buChar char="ü"/>
            </a:pPr>
            <a:r>
              <a:rPr lang="es-PE" dirty="0" smtClean="0"/>
              <a:t>Contar con un Modelo de Gestión Documental </a:t>
            </a:r>
            <a:r>
              <a:rPr lang="es-PE" dirty="0"/>
              <a:t>Integrado (trámite y archivo) que </a:t>
            </a:r>
            <a:r>
              <a:rPr lang="es-PE" dirty="0" smtClean="0"/>
              <a:t>posibilite </a:t>
            </a:r>
            <a:r>
              <a:rPr lang="es-PE" dirty="0"/>
              <a:t>una adecuada organización de la información generada en la entidad desde la creación o recepción del documento hasta la disposición final.</a:t>
            </a:r>
          </a:p>
          <a:p>
            <a:pPr marL="0" indent="0" algn="just">
              <a:buNone/>
            </a:pPr>
            <a:endParaRPr lang="es-PE" dirty="0" smtClean="0"/>
          </a:p>
        </p:txBody>
      </p:sp>
      <p:pic>
        <p:nvPicPr>
          <p:cNvPr id="4" name="Imagen 3"/>
          <p:cNvPicPr>
            <a:picLocks noChangeAspect="1"/>
          </p:cNvPicPr>
          <p:nvPr/>
        </p:nvPicPr>
        <p:blipFill>
          <a:blip r:embed="rId2"/>
          <a:stretch>
            <a:fillRect/>
          </a:stretch>
        </p:blipFill>
        <p:spPr>
          <a:xfrm>
            <a:off x="6516216" y="2348880"/>
            <a:ext cx="2255143" cy="3312368"/>
          </a:xfrm>
          <a:prstGeom prst="rect">
            <a:avLst/>
          </a:prstGeom>
        </p:spPr>
      </p:pic>
    </p:spTree>
    <p:extLst>
      <p:ext uri="{BB962C8B-B14F-4D97-AF65-F5344CB8AC3E}">
        <p14:creationId xmlns:p14="http://schemas.microsoft.com/office/powerpoint/2010/main" val="641823996"/>
      </p:ext>
    </p:extLst>
  </p:cSld>
  <p:clrMapOvr>
    <a:masterClrMapping/>
  </p:clrMapOvr>
  <p:timing>
    <p:tnLst>
      <p:par>
        <p:cTn id="1" dur="indefinite" restart="never" nodeType="tmRoot"/>
      </p:par>
    </p:tnLst>
  </p:timing>
</p:sld>
</file>

<file path=ppt/theme/theme1.xml><?xml version="1.0" encoding="utf-8"?>
<a:theme xmlns:a="http://schemas.openxmlformats.org/drawingml/2006/main" name="PLANTILLA PPT ESSALUD NUEVO LOG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PLANTILLA PPT ESSALUD 2017</Template>
  <TotalTime>4022</TotalTime>
  <Words>782</Words>
  <Application>Microsoft Office PowerPoint</Application>
  <PresentationFormat>Presentación en pantalla (4:3)</PresentationFormat>
  <Paragraphs>71</Paragraphs>
  <Slides>13</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13</vt:i4>
      </vt:variant>
    </vt:vector>
  </HeadingPairs>
  <TitlesOfParts>
    <vt:vector size="19" baseType="lpstr">
      <vt:lpstr>Arial</vt:lpstr>
      <vt:lpstr>Calibri</vt:lpstr>
      <vt:lpstr>Comic Sans MS</vt:lpstr>
      <vt:lpstr>Tahoma</vt:lpstr>
      <vt:lpstr>Wingdings</vt:lpstr>
      <vt:lpstr>PLANTILLA PPT ESSALUD NUEVO LOGO</vt:lpstr>
      <vt:lpstr>EL IMPACTO DE LA ADECUADA ORGANIZACIÓN DE ARCHIVOS PARA LA TRANSPARENCIA DE LA GESTION Y EL GOBIERNO ABIERTO</vt:lpstr>
      <vt:lpstr>Política Nacional de Modernización de la Gestión Pública </vt:lpstr>
      <vt:lpstr>¿Cómo lograrlo?</vt:lpstr>
      <vt:lpstr>Gobierno abierto  </vt:lpstr>
      <vt:lpstr>Transparencia de la Gestión</vt:lpstr>
      <vt:lpstr>Impacto de una inadecuada administración de archivos </vt:lpstr>
      <vt:lpstr>Impacto de una inadecuada administración de archivos </vt:lpstr>
      <vt:lpstr>La Administración de los archivos  como todo proceso técnico pasa por estas cuatro etapas, luego de la evaluación está debe pasar por una retroalimentación con el fin implementar las mejoras necesarias</vt:lpstr>
      <vt:lpstr>Requisitos para una adecuada administración de archivos </vt:lpstr>
      <vt:lpstr>Requisitos para una adecuada administración de archivos</vt:lpstr>
      <vt:lpstr>EL IMPACTO DE LA ADECUADA ORGANIZACIÓN DE ARCHIVOS PARA LA TRANSPARENCIA DE LA GESTION Y EL GOBIERNO ABIERTO</vt:lpstr>
      <vt:lpstr>EL IMPACTO DE LA ADECUADA ORGANIZACIÓN DE ARCHIVOS PARA LA TRANSPARENCIA DE LA GESTION Y EL GOBIERNO ABIERTO</vt:lpstr>
      <vt:lpstr>Presentación de PowerPoint</vt:lpstr>
    </vt:vector>
  </TitlesOfParts>
  <Company>Hewlett-Packard Company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Reglamento de Consejo Directivo</dc:title>
  <dc:creator>Castaneda Torres Hugo Alfredo</dc:creator>
  <cp:lastModifiedBy>LUIS RUIZ</cp:lastModifiedBy>
  <cp:revision>242</cp:revision>
  <cp:lastPrinted>2017-10-24T21:31:42Z</cp:lastPrinted>
  <dcterms:created xsi:type="dcterms:W3CDTF">2017-03-16T22:26:16Z</dcterms:created>
  <dcterms:modified xsi:type="dcterms:W3CDTF">2017-11-19T02:00:56Z</dcterms:modified>
</cp:coreProperties>
</file>